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5" r:id="rId3"/>
    <p:sldId id="258" r:id="rId4"/>
    <p:sldId id="264" r:id="rId5"/>
    <p:sldId id="274" r:id="rId6"/>
    <p:sldId id="263" r:id="rId7"/>
    <p:sldId id="270" r:id="rId8"/>
    <p:sldId id="267" r:id="rId9"/>
    <p:sldId id="272" r:id="rId10"/>
    <p:sldId id="266" r:id="rId11"/>
    <p:sldId id="269" r:id="rId12"/>
    <p:sldId id="273" r:id="rId13"/>
    <p:sldId id="260" r:id="rId14"/>
  </p:sldIdLst>
  <p:sldSz cx="9144000" cy="5143500" type="screen16x9"/>
  <p:notesSz cx="6858000" cy="9144000"/>
  <p:defaultTextStyle>
    <a:defPPr>
      <a:defRPr lang="en-US"/>
    </a:defPPr>
    <a:lvl1pPr marL="0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64" autoAdjust="0"/>
    <p:restoredTop sz="94660"/>
  </p:normalViewPr>
  <p:slideViewPr>
    <p:cSldViewPr showGuides="1">
      <p:cViewPr varScale="1">
        <p:scale>
          <a:sx n="88" d="100"/>
          <a:sy n="88" d="100"/>
        </p:scale>
        <p:origin x="800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2700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CB-4AA7-A1A3-3FC27317C299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Seria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CB-4AA7-A1A3-3FC27317C299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Seria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CB-4AA7-A1A3-3FC27317C2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18853615"/>
        <c:axId val="1618869839"/>
      </c:barChart>
      <c:catAx>
        <c:axId val="16188536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618869839"/>
        <c:crosses val="autoZero"/>
        <c:auto val="1"/>
        <c:lblAlgn val="ctr"/>
        <c:lblOffset val="100"/>
        <c:noMultiLvlLbl val="0"/>
      </c:catAx>
      <c:valAx>
        <c:axId val="16188698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6188536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CB-4AA7-A1A3-3FC27317C299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Seria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CB-4AA7-A1A3-3FC27317C299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Seria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CB-4AA7-A1A3-3FC27317C2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618853615"/>
        <c:axId val="1618869839"/>
      </c:barChart>
      <c:catAx>
        <c:axId val="16188536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618869839"/>
        <c:crosses val="autoZero"/>
        <c:auto val="1"/>
        <c:lblAlgn val="ctr"/>
        <c:lblOffset val="100"/>
        <c:noMultiLvlLbl val="0"/>
      </c:catAx>
      <c:valAx>
        <c:axId val="16188698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6188536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4A8-48DD-85E0-0B6E78ADDD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4A8-48DD-85E0-0B6E78ADDD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4A8-48DD-85E0-0B6E78ADDD85}"/>
              </c:ext>
            </c:extLst>
          </c:dPt>
          <c:cat>
            <c:strRef>
              <c:f>Arkusz1!$A$2:$A$4</c:f>
              <c:strCache>
                <c:ptCount val="3"/>
                <c:pt idx="0">
                  <c:v>1. kwartał</c:v>
                </c:pt>
                <c:pt idx="1">
                  <c:v>2. kwartał</c:v>
                </c:pt>
                <c:pt idx="2">
                  <c:v>3. kwartał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F8-4305-8C6B-999075943E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480-43F8-BF45-C46BDC7FD1AB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Seria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480-43F8-BF45-C46BDC7FD1AB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Seria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480-43F8-BF45-C46BDC7FD1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83761887"/>
        <c:axId val="1783762303"/>
      </c:lineChart>
      <c:catAx>
        <c:axId val="1783761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3762303"/>
        <c:crosses val="autoZero"/>
        <c:auto val="1"/>
        <c:lblAlgn val="ctr"/>
        <c:lblOffset val="100"/>
        <c:noMultiLvlLbl val="0"/>
      </c:catAx>
      <c:valAx>
        <c:axId val="1783762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376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0A2-4F74-89D1-A36E36203F8D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Seria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0A2-4F74-89D1-A36E36203F8D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Seria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>Kategoria 1</c:v>
                </c:pt>
                <c:pt idx="1">
                  <c:v>Kategoria 2</c:v>
                </c:pt>
                <c:pt idx="2">
                  <c:v>Kategoria 3</c:v>
                </c:pt>
                <c:pt idx="3">
                  <c:v>Kategoria 4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0A2-4F74-89D1-A36E36203F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02970127"/>
        <c:axId val="1702966799"/>
      </c:lineChart>
      <c:catAx>
        <c:axId val="1702970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02966799"/>
        <c:crosses val="autoZero"/>
        <c:auto val="1"/>
        <c:lblAlgn val="ctr"/>
        <c:lblOffset val="100"/>
        <c:noMultiLvlLbl val="0"/>
      </c:catAx>
      <c:valAx>
        <c:axId val="1702966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02970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8131F2C1-44D2-4ED7-BA3C-B03516C602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CC6A2F8-6413-4BD6-9670-42A3AD914D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981C-0199-4C1C-BF55-B9D1845E24AB}" type="datetimeFigureOut">
              <a:rPr lang="en-US" smtClean="0"/>
              <a:t>5/27/2024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7BF2785-6379-4E0D-AD4C-F5805D9846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56C95A6-4C19-47FE-AA18-9E2DB5F9CD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82100-07E7-4199-BF42-570F551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23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27.05.2024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9.png"/><Relationship Id="rId2" Type="http://schemas.openxmlformats.org/officeDocument/2006/relationships/image" Target="../media/image11.png"/><Relationship Id="rId16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995" y="1342959"/>
            <a:ext cx="7388942" cy="294361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4" y="367681"/>
            <a:ext cx="800100" cy="8001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941" y="367681"/>
            <a:ext cx="800100" cy="8001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67" y="367681"/>
            <a:ext cx="800100" cy="800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1379"/>
            <a:ext cx="6773550" cy="753648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27.05.2024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D99AC2CA-7069-4A8E-9D19-13E7BFB1BE1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7427" y="1"/>
            <a:ext cx="7399510" cy="3671963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29626 w 8640763"/>
              <a:gd name="connsiteY2" fmla="*/ 4359975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0 w 8640763"/>
              <a:gd name="connsiteY5" fmla="*/ 5221288 h 5231492"/>
              <a:gd name="connsiteX6" fmla="*/ 0 w 8640763"/>
              <a:gd name="connsiteY6" fmla="*/ 0 h 5231492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8353 w 8640763"/>
              <a:gd name="connsiteY5" fmla="*/ 5211085 h 5231492"/>
              <a:gd name="connsiteX6" fmla="*/ 0 w 8640763"/>
              <a:gd name="connsiteY6" fmla="*/ 0 h 5231492"/>
              <a:gd name="connsiteX0" fmla="*/ 0 w 8640763"/>
              <a:gd name="connsiteY0" fmla="*/ 0 h 5240109"/>
              <a:gd name="connsiteX1" fmla="*/ 8640763 w 8640763"/>
              <a:gd name="connsiteY1" fmla="*/ 0 h 5240109"/>
              <a:gd name="connsiteX2" fmla="*/ 8629626 w 8640763"/>
              <a:gd name="connsiteY2" fmla="*/ 4359975 h 5240109"/>
              <a:gd name="connsiteX3" fmla="*/ 1443576 w 8640763"/>
              <a:gd name="connsiteY3" fmla="*/ 4369045 h 5240109"/>
              <a:gd name="connsiteX4" fmla="*/ 1439863 w 8640763"/>
              <a:gd name="connsiteY4" fmla="*/ 5231492 h 5240109"/>
              <a:gd name="connsiteX5" fmla="*/ 8353 w 8640763"/>
              <a:gd name="connsiteY5" fmla="*/ 5240109 h 5240109"/>
              <a:gd name="connsiteX6" fmla="*/ 0 w 8640763"/>
              <a:gd name="connsiteY6" fmla="*/ 0 h 5240109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49632"/>
              <a:gd name="connsiteX1" fmla="*/ 8640763 w 8640763"/>
              <a:gd name="connsiteY1" fmla="*/ 0 h 5249632"/>
              <a:gd name="connsiteX2" fmla="*/ 8629626 w 8640763"/>
              <a:gd name="connsiteY2" fmla="*/ 4359975 h 5249632"/>
              <a:gd name="connsiteX3" fmla="*/ 1443576 w 8640763"/>
              <a:gd name="connsiteY3" fmla="*/ 4369045 h 5249632"/>
              <a:gd name="connsiteX4" fmla="*/ 1449764 w 8640763"/>
              <a:gd name="connsiteY4" fmla="*/ 5249632 h 5249632"/>
              <a:gd name="connsiteX5" fmla="*/ 8353 w 8640763"/>
              <a:gd name="connsiteY5" fmla="*/ 5232853 h 5249632"/>
              <a:gd name="connsiteX6" fmla="*/ 0 w 8640763"/>
              <a:gd name="connsiteY6" fmla="*/ 0 h 5249632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9764 w 8640763"/>
              <a:gd name="connsiteY4" fmla="*/ 5249632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3824 w 8640763"/>
              <a:gd name="connsiteY4" fmla="*/ 5242376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8843 w 8649606"/>
              <a:gd name="connsiteY0" fmla="*/ 0 h 5242376"/>
              <a:gd name="connsiteX1" fmla="*/ 8649606 w 8649606"/>
              <a:gd name="connsiteY1" fmla="*/ 0 h 5242376"/>
              <a:gd name="connsiteX2" fmla="*/ 8638469 w 8649606"/>
              <a:gd name="connsiteY2" fmla="*/ 4359975 h 5242376"/>
              <a:gd name="connsiteX3" fmla="*/ 1452419 w 8649606"/>
              <a:gd name="connsiteY3" fmla="*/ 4369045 h 5242376"/>
              <a:gd name="connsiteX4" fmla="*/ 1452667 w 8649606"/>
              <a:gd name="connsiteY4" fmla="*/ 5242376 h 5242376"/>
              <a:gd name="connsiteX5" fmla="*/ 367 w 8649606"/>
              <a:gd name="connsiteY5" fmla="*/ 5236481 h 5242376"/>
              <a:gd name="connsiteX6" fmla="*/ 8843 w 8649606"/>
              <a:gd name="connsiteY6" fmla="*/ 0 h 5242376"/>
              <a:gd name="connsiteX0" fmla="*/ 8843 w 8649606"/>
              <a:gd name="connsiteY0" fmla="*/ 0 h 5250993"/>
              <a:gd name="connsiteX1" fmla="*/ 8649606 w 8649606"/>
              <a:gd name="connsiteY1" fmla="*/ 0 h 5250993"/>
              <a:gd name="connsiteX2" fmla="*/ 8638469 w 8649606"/>
              <a:gd name="connsiteY2" fmla="*/ 4359975 h 5250993"/>
              <a:gd name="connsiteX3" fmla="*/ 1452419 w 8649606"/>
              <a:gd name="connsiteY3" fmla="*/ 4369045 h 5250993"/>
              <a:gd name="connsiteX4" fmla="*/ 1452667 w 8649606"/>
              <a:gd name="connsiteY4" fmla="*/ 5242376 h 5250993"/>
              <a:gd name="connsiteX5" fmla="*/ 367 w 8649606"/>
              <a:gd name="connsiteY5" fmla="*/ 5250993 h 5250993"/>
              <a:gd name="connsiteX6" fmla="*/ 8843 w 8649606"/>
              <a:gd name="connsiteY6" fmla="*/ 0 h 5250993"/>
              <a:gd name="connsiteX0" fmla="*/ 11268 w 8652031"/>
              <a:gd name="connsiteY0" fmla="*/ 0 h 5250993"/>
              <a:gd name="connsiteX1" fmla="*/ 8652031 w 8652031"/>
              <a:gd name="connsiteY1" fmla="*/ 0 h 5250993"/>
              <a:gd name="connsiteX2" fmla="*/ 8640894 w 8652031"/>
              <a:gd name="connsiteY2" fmla="*/ 4359975 h 5250993"/>
              <a:gd name="connsiteX3" fmla="*/ 1454844 w 8652031"/>
              <a:gd name="connsiteY3" fmla="*/ 4369045 h 5250993"/>
              <a:gd name="connsiteX4" fmla="*/ 1455092 w 8652031"/>
              <a:gd name="connsiteY4" fmla="*/ 5242376 h 5250993"/>
              <a:gd name="connsiteX5" fmla="*/ 317 w 8652031"/>
              <a:gd name="connsiteY5" fmla="*/ 5250993 h 5250993"/>
              <a:gd name="connsiteX6" fmla="*/ 11268 w 8652031"/>
              <a:gd name="connsiteY6" fmla="*/ 0 h 5250993"/>
              <a:gd name="connsiteX0" fmla="*/ 11268 w 8652031"/>
              <a:gd name="connsiteY0" fmla="*/ 0 h 5244947"/>
              <a:gd name="connsiteX1" fmla="*/ 8652031 w 8652031"/>
              <a:gd name="connsiteY1" fmla="*/ 0 h 5244947"/>
              <a:gd name="connsiteX2" fmla="*/ 8640894 w 8652031"/>
              <a:gd name="connsiteY2" fmla="*/ 4359975 h 5244947"/>
              <a:gd name="connsiteX3" fmla="*/ 1454844 w 8652031"/>
              <a:gd name="connsiteY3" fmla="*/ 4369045 h 5244947"/>
              <a:gd name="connsiteX4" fmla="*/ 1455092 w 8652031"/>
              <a:gd name="connsiteY4" fmla="*/ 5242376 h 5244947"/>
              <a:gd name="connsiteX5" fmla="*/ 317 w 8652031"/>
              <a:gd name="connsiteY5" fmla="*/ 5244947 h 5244947"/>
              <a:gd name="connsiteX6" fmla="*/ 11268 w 8652031"/>
              <a:gd name="connsiteY6" fmla="*/ 0 h 524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52031" h="5244947">
                <a:moveTo>
                  <a:pt x="11268" y="0"/>
                </a:moveTo>
                <a:lnTo>
                  <a:pt x="8652031" y="0"/>
                </a:lnTo>
                <a:cubicBezTo>
                  <a:pt x="8648319" y="1453325"/>
                  <a:pt x="8644606" y="2906650"/>
                  <a:pt x="8640894" y="4359975"/>
                </a:cubicBezTo>
                <a:lnTo>
                  <a:pt x="1454844" y="4369045"/>
                </a:lnTo>
                <a:cubicBezTo>
                  <a:pt x="1453606" y="4653126"/>
                  <a:pt x="1456330" y="4958295"/>
                  <a:pt x="1455092" y="5242376"/>
                </a:cubicBezTo>
                <a:lnTo>
                  <a:pt x="317" y="5244947"/>
                </a:lnTo>
                <a:cubicBezTo>
                  <a:pt x="-2467" y="3507919"/>
                  <a:pt x="14052" y="1737028"/>
                  <a:pt x="1126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108483" y="3050061"/>
            <a:ext cx="7035518" cy="1236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68" y="3747872"/>
            <a:ext cx="6465290" cy="480062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9997DB1B-7AEA-45AB-A95E-349DEBEE20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83" y="3050061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rostokąt 29">
            <a:extLst>
              <a:ext uri="{FF2B5EF4-FFF2-40B4-BE49-F238E27FC236}">
                <a16:creationId xmlns:a16="http://schemas.microsoft.com/office/drawing/2014/main" id="{C0CA1683-BBD7-49B1-A28E-B898DDE62117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064" y="1349596"/>
            <a:ext cx="7389873" cy="2936974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8941"/>
            <a:ext cx="6773550" cy="740100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27.05.2024</a:t>
            </a:fld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76" y="824802"/>
            <a:ext cx="342900" cy="3429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24" y="349553"/>
            <a:ext cx="342900" cy="3429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76" y="824802"/>
            <a:ext cx="342900" cy="3429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60" y="344396"/>
            <a:ext cx="342900" cy="3429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9552"/>
            <a:ext cx="342900" cy="3429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979" y="831921"/>
            <a:ext cx="342900" cy="3429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347988"/>
            <a:ext cx="342900" cy="3429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293" y="342342"/>
            <a:ext cx="342900" cy="3429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684" y="339502"/>
            <a:ext cx="342900" cy="3429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398" y="829987"/>
            <a:ext cx="342900" cy="3429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13" y="829009"/>
            <a:ext cx="342900" cy="3429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829009"/>
            <a:ext cx="342900" cy="342900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A2E34B4B-2F98-4123-BCC4-081E05CD7DB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2B8C7807-531F-4621-B53E-F62BE86700D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36" name="Obraz 35">
            <a:extLst>
              <a:ext uri="{FF2B5EF4-FFF2-40B4-BE49-F238E27FC236}">
                <a16:creationId xmlns:a16="http://schemas.microsoft.com/office/drawing/2014/main" id="{B49339D9-C6B3-4A84-9FE3-CB89355BAB4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38" name="Obraz 37">
            <a:extLst>
              <a:ext uri="{FF2B5EF4-FFF2-40B4-BE49-F238E27FC236}">
                <a16:creationId xmlns:a16="http://schemas.microsoft.com/office/drawing/2014/main" id="{0E48CF08-3797-41AA-99F6-9E7EFBC357D5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8">
            <a:extLst>
              <a:ext uri="{FF2B5EF4-FFF2-40B4-BE49-F238E27FC236}">
                <a16:creationId xmlns:a16="http://schemas.microsoft.com/office/drawing/2014/main" id="{5DB7025B-8E3D-400F-9C76-C0A26B3011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26" y="9407"/>
            <a:ext cx="5850822" cy="3687291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62707 w 6835775"/>
              <a:gd name="connsiteY3" fmla="*/ 4111191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111191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76475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76581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6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168826 w 6835775"/>
              <a:gd name="connsiteY3" fmla="*/ 4120805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58314 w 6835775"/>
              <a:gd name="connsiteY3" fmla="*/ 4130502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65198 w 6835775"/>
              <a:gd name="connsiteY3" fmla="*/ 4072319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65198 w 6842219"/>
              <a:gd name="connsiteY3" fmla="*/ 4072319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51966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44548 w 6842219"/>
              <a:gd name="connsiteY3" fmla="*/ 4082018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69529"/>
              <a:gd name="connsiteY0" fmla="*/ 0 h 4898126"/>
              <a:gd name="connsiteX1" fmla="*/ 6835775 w 6869529"/>
              <a:gd name="connsiteY1" fmla="*/ 0 h 4898126"/>
              <a:gd name="connsiteX2" fmla="*/ 6869430 w 6869529"/>
              <a:gd name="connsiteY2" fmla="*/ 4090754 h 4898126"/>
              <a:gd name="connsiteX3" fmla="*/ 2244548 w 6869529"/>
              <a:gd name="connsiteY3" fmla="*/ 4082018 h 4898126"/>
              <a:gd name="connsiteX4" fmla="*/ 2259079 w 6869529"/>
              <a:gd name="connsiteY4" fmla="*/ 4898126 h 4898126"/>
              <a:gd name="connsiteX5" fmla="*/ 0 w 6869529"/>
              <a:gd name="connsiteY5" fmla="*/ 4859338 h 4898126"/>
              <a:gd name="connsiteX6" fmla="*/ 0 w 6869529"/>
              <a:gd name="connsiteY6" fmla="*/ 0 h 4898126"/>
              <a:gd name="connsiteX0" fmla="*/ 0 w 6869529"/>
              <a:gd name="connsiteY0" fmla="*/ 0 h 4907822"/>
              <a:gd name="connsiteX1" fmla="*/ 6835775 w 6869529"/>
              <a:gd name="connsiteY1" fmla="*/ 0 h 4907822"/>
              <a:gd name="connsiteX2" fmla="*/ 6869430 w 6869529"/>
              <a:gd name="connsiteY2" fmla="*/ 4090754 h 4907822"/>
              <a:gd name="connsiteX3" fmla="*/ 2244548 w 6869529"/>
              <a:gd name="connsiteY3" fmla="*/ 4082018 h 4907822"/>
              <a:gd name="connsiteX4" fmla="*/ 2245312 w 6869529"/>
              <a:gd name="connsiteY4" fmla="*/ 4907822 h 4907822"/>
              <a:gd name="connsiteX5" fmla="*/ 0 w 6869529"/>
              <a:gd name="connsiteY5" fmla="*/ 4859338 h 4907822"/>
              <a:gd name="connsiteX6" fmla="*/ 0 w 6869529"/>
              <a:gd name="connsiteY6" fmla="*/ 0 h 4907822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883040"/>
              <a:gd name="connsiteX1" fmla="*/ 6835775 w 6869529"/>
              <a:gd name="connsiteY1" fmla="*/ 0 h 4883040"/>
              <a:gd name="connsiteX2" fmla="*/ 6869430 w 6869529"/>
              <a:gd name="connsiteY2" fmla="*/ 4090754 h 4883040"/>
              <a:gd name="connsiteX3" fmla="*/ 2244548 w 6869529"/>
              <a:gd name="connsiteY3" fmla="*/ 4082018 h 4883040"/>
              <a:gd name="connsiteX4" fmla="*/ 2245312 w 6869529"/>
              <a:gd name="connsiteY4" fmla="*/ 4883040 h 4883040"/>
              <a:gd name="connsiteX5" fmla="*/ 0 w 6869529"/>
              <a:gd name="connsiteY5" fmla="*/ 4859338 h 4883040"/>
              <a:gd name="connsiteX6" fmla="*/ 0 w 6869529"/>
              <a:gd name="connsiteY6" fmla="*/ 0 h 4883040"/>
              <a:gd name="connsiteX0" fmla="*/ 0 w 6869529"/>
              <a:gd name="connsiteY0" fmla="*/ 0 h 4871547"/>
              <a:gd name="connsiteX1" fmla="*/ 6835775 w 6869529"/>
              <a:gd name="connsiteY1" fmla="*/ 0 h 4871547"/>
              <a:gd name="connsiteX2" fmla="*/ 6869430 w 6869529"/>
              <a:gd name="connsiteY2" fmla="*/ 4090754 h 4871547"/>
              <a:gd name="connsiteX3" fmla="*/ 2244548 w 6869529"/>
              <a:gd name="connsiteY3" fmla="*/ 4082018 h 4871547"/>
              <a:gd name="connsiteX4" fmla="*/ 2245312 w 6869529"/>
              <a:gd name="connsiteY4" fmla="*/ 4871547 h 4871547"/>
              <a:gd name="connsiteX5" fmla="*/ 0 w 6869529"/>
              <a:gd name="connsiteY5" fmla="*/ 4859338 h 4871547"/>
              <a:gd name="connsiteX6" fmla="*/ 0 w 6869529"/>
              <a:gd name="connsiteY6" fmla="*/ 0 h 4871547"/>
              <a:gd name="connsiteX0" fmla="*/ 0 w 6869529"/>
              <a:gd name="connsiteY0" fmla="*/ 0 h 4859338"/>
              <a:gd name="connsiteX1" fmla="*/ 6835775 w 6869529"/>
              <a:gd name="connsiteY1" fmla="*/ 0 h 4859338"/>
              <a:gd name="connsiteX2" fmla="*/ 6869430 w 6869529"/>
              <a:gd name="connsiteY2" fmla="*/ 4090754 h 4859338"/>
              <a:gd name="connsiteX3" fmla="*/ 2244548 w 6869529"/>
              <a:gd name="connsiteY3" fmla="*/ 4082018 h 4859338"/>
              <a:gd name="connsiteX4" fmla="*/ 2241233 w 6869529"/>
              <a:gd name="connsiteY4" fmla="*/ 4842815 h 4859338"/>
              <a:gd name="connsiteX5" fmla="*/ 0 w 6869529"/>
              <a:gd name="connsiteY5" fmla="*/ 4859338 h 4859338"/>
              <a:gd name="connsiteX6" fmla="*/ 0 w 6869529"/>
              <a:gd name="connsiteY6" fmla="*/ 0 h 4859338"/>
              <a:gd name="connsiteX0" fmla="*/ 0 w 6869529"/>
              <a:gd name="connsiteY0" fmla="*/ 0 h 4877294"/>
              <a:gd name="connsiteX1" fmla="*/ 6835775 w 6869529"/>
              <a:gd name="connsiteY1" fmla="*/ 0 h 4877294"/>
              <a:gd name="connsiteX2" fmla="*/ 6869430 w 6869529"/>
              <a:gd name="connsiteY2" fmla="*/ 4090754 h 4877294"/>
              <a:gd name="connsiteX3" fmla="*/ 2244548 w 6869529"/>
              <a:gd name="connsiteY3" fmla="*/ 4082018 h 4877294"/>
              <a:gd name="connsiteX4" fmla="*/ 2237154 w 6869529"/>
              <a:gd name="connsiteY4" fmla="*/ 4877294 h 4877294"/>
              <a:gd name="connsiteX5" fmla="*/ 0 w 6869529"/>
              <a:gd name="connsiteY5" fmla="*/ 4859338 h 4877294"/>
              <a:gd name="connsiteX6" fmla="*/ 0 w 6869529"/>
              <a:gd name="connsiteY6" fmla="*/ 0 h 4877294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44548 w 6869529"/>
              <a:gd name="connsiteY3" fmla="*/ 4082018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56786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0865 w 6869529"/>
              <a:gd name="connsiteY3" fmla="*/ 4087764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30301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30"/>
              <a:gd name="connsiteY0" fmla="*/ 0 h 4860055"/>
              <a:gd name="connsiteX1" fmla="*/ 6835775 w 6869530"/>
              <a:gd name="connsiteY1" fmla="*/ 0 h 4860055"/>
              <a:gd name="connsiteX2" fmla="*/ 6869431 w 6869530"/>
              <a:gd name="connsiteY2" fmla="*/ 4073515 h 4860055"/>
              <a:gd name="connsiteX3" fmla="*/ 2264944 w 6869530"/>
              <a:gd name="connsiteY3" fmla="*/ 4030301 h 4860055"/>
              <a:gd name="connsiteX4" fmla="*/ 2261629 w 6869530"/>
              <a:gd name="connsiteY4" fmla="*/ 4860055 h 4860055"/>
              <a:gd name="connsiteX5" fmla="*/ 0 w 6869530"/>
              <a:gd name="connsiteY5" fmla="*/ 4859338 h 4860055"/>
              <a:gd name="connsiteX6" fmla="*/ 0 w 6869530"/>
              <a:gd name="connsiteY6" fmla="*/ 0 h 4860055"/>
              <a:gd name="connsiteX0" fmla="*/ 0 w 6873601"/>
              <a:gd name="connsiteY0" fmla="*/ 0 h 4860055"/>
              <a:gd name="connsiteX1" fmla="*/ 6835775 w 6873601"/>
              <a:gd name="connsiteY1" fmla="*/ 0 h 4860055"/>
              <a:gd name="connsiteX2" fmla="*/ 6873511 w 6873601"/>
              <a:gd name="connsiteY2" fmla="*/ 4062022 h 4860055"/>
              <a:gd name="connsiteX3" fmla="*/ 2264944 w 6873601"/>
              <a:gd name="connsiteY3" fmla="*/ 4030301 h 4860055"/>
              <a:gd name="connsiteX4" fmla="*/ 2261629 w 6873601"/>
              <a:gd name="connsiteY4" fmla="*/ 4860055 h 4860055"/>
              <a:gd name="connsiteX5" fmla="*/ 0 w 6873601"/>
              <a:gd name="connsiteY5" fmla="*/ 4859338 h 4860055"/>
              <a:gd name="connsiteX6" fmla="*/ 0 w 6873601"/>
              <a:gd name="connsiteY6" fmla="*/ 0 h 4860055"/>
              <a:gd name="connsiteX0" fmla="*/ 0 w 6877673"/>
              <a:gd name="connsiteY0" fmla="*/ 0 h 4860055"/>
              <a:gd name="connsiteX1" fmla="*/ 6835775 w 6877673"/>
              <a:gd name="connsiteY1" fmla="*/ 0 h 4860055"/>
              <a:gd name="connsiteX2" fmla="*/ 6877591 w 6877673"/>
              <a:gd name="connsiteY2" fmla="*/ 4085007 h 4860055"/>
              <a:gd name="connsiteX3" fmla="*/ 2264944 w 6877673"/>
              <a:gd name="connsiteY3" fmla="*/ 4030301 h 4860055"/>
              <a:gd name="connsiteX4" fmla="*/ 2261629 w 6877673"/>
              <a:gd name="connsiteY4" fmla="*/ 4860055 h 4860055"/>
              <a:gd name="connsiteX5" fmla="*/ 0 w 6877673"/>
              <a:gd name="connsiteY5" fmla="*/ 4859338 h 4860055"/>
              <a:gd name="connsiteX6" fmla="*/ 0 w 6877673"/>
              <a:gd name="connsiteY6" fmla="*/ 0 h 4860055"/>
              <a:gd name="connsiteX0" fmla="*/ 0 w 6881745"/>
              <a:gd name="connsiteY0" fmla="*/ 0 h 4860055"/>
              <a:gd name="connsiteX1" fmla="*/ 6835775 w 6881745"/>
              <a:gd name="connsiteY1" fmla="*/ 0 h 4860055"/>
              <a:gd name="connsiteX2" fmla="*/ 6881670 w 6881745"/>
              <a:gd name="connsiteY2" fmla="*/ 4079260 h 4860055"/>
              <a:gd name="connsiteX3" fmla="*/ 2264944 w 6881745"/>
              <a:gd name="connsiteY3" fmla="*/ 4030301 h 4860055"/>
              <a:gd name="connsiteX4" fmla="*/ 2261629 w 6881745"/>
              <a:gd name="connsiteY4" fmla="*/ 4860055 h 4860055"/>
              <a:gd name="connsiteX5" fmla="*/ 0 w 6881745"/>
              <a:gd name="connsiteY5" fmla="*/ 4859338 h 4860055"/>
              <a:gd name="connsiteX6" fmla="*/ 0 w 6881745"/>
              <a:gd name="connsiteY6" fmla="*/ 0 h 4860055"/>
              <a:gd name="connsiteX0" fmla="*/ 0 w 6869531"/>
              <a:gd name="connsiteY0" fmla="*/ 0 h 4860055"/>
              <a:gd name="connsiteX1" fmla="*/ 6835775 w 6869531"/>
              <a:gd name="connsiteY1" fmla="*/ 0 h 4860055"/>
              <a:gd name="connsiteX2" fmla="*/ 6869432 w 6869531"/>
              <a:gd name="connsiteY2" fmla="*/ 4050527 h 4860055"/>
              <a:gd name="connsiteX3" fmla="*/ 2264944 w 6869531"/>
              <a:gd name="connsiteY3" fmla="*/ 4030301 h 4860055"/>
              <a:gd name="connsiteX4" fmla="*/ 2261629 w 6869531"/>
              <a:gd name="connsiteY4" fmla="*/ 4860055 h 4860055"/>
              <a:gd name="connsiteX5" fmla="*/ 0 w 6869531"/>
              <a:gd name="connsiteY5" fmla="*/ 4859338 h 4860055"/>
              <a:gd name="connsiteX6" fmla="*/ 0 w 6869531"/>
              <a:gd name="connsiteY6" fmla="*/ 0 h 4860055"/>
              <a:gd name="connsiteX0" fmla="*/ 0 w 6855816"/>
              <a:gd name="connsiteY0" fmla="*/ 0 h 4860055"/>
              <a:gd name="connsiteX1" fmla="*/ 6835775 w 6855816"/>
              <a:gd name="connsiteY1" fmla="*/ 0 h 4860055"/>
              <a:gd name="connsiteX2" fmla="*/ 6855665 w 6855816"/>
              <a:gd name="connsiteY2" fmla="*/ 4089315 h 4860055"/>
              <a:gd name="connsiteX3" fmla="*/ 2264944 w 6855816"/>
              <a:gd name="connsiteY3" fmla="*/ 4030301 h 4860055"/>
              <a:gd name="connsiteX4" fmla="*/ 2261629 w 6855816"/>
              <a:gd name="connsiteY4" fmla="*/ 4860055 h 4860055"/>
              <a:gd name="connsiteX5" fmla="*/ 0 w 6855816"/>
              <a:gd name="connsiteY5" fmla="*/ 4859338 h 4860055"/>
              <a:gd name="connsiteX6" fmla="*/ 0 w 6855816"/>
              <a:gd name="connsiteY6" fmla="*/ 0 h 4860055"/>
              <a:gd name="connsiteX0" fmla="*/ 0 w 6855817"/>
              <a:gd name="connsiteY0" fmla="*/ 0 h 4860055"/>
              <a:gd name="connsiteX1" fmla="*/ 6835775 w 6855817"/>
              <a:gd name="connsiteY1" fmla="*/ 0 h 4860055"/>
              <a:gd name="connsiteX2" fmla="*/ 6855666 w 6855817"/>
              <a:gd name="connsiteY2" fmla="*/ 4079618 h 4860055"/>
              <a:gd name="connsiteX3" fmla="*/ 2264944 w 6855817"/>
              <a:gd name="connsiteY3" fmla="*/ 4030301 h 4860055"/>
              <a:gd name="connsiteX4" fmla="*/ 2261629 w 6855817"/>
              <a:gd name="connsiteY4" fmla="*/ 4860055 h 4860055"/>
              <a:gd name="connsiteX5" fmla="*/ 0 w 6855817"/>
              <a:gd name="connsiteY5" fmla="*/ 4859338 h 4860055"/>
              <a:gd name="connsiteX6" fmla="*/ 0 w 6855817"/>
              <a:gd name="connsiteY6" fmla="*/ 0 h 4860055"/>
              <a:gd name="connsiteX0" fmla="*/ 0 w 6883275"/>
              <a:gd name="connsiteY0" fmla="*/ 0 h 4860055"/>
              <a:gd name="connsiteX1" fmla="*/ 6835775 w 6883275"/>
              <a:gd name="connsiteY1" fmla="*/ 0 h 4860055"/>
              <a:gd name="connsiteX2" fmla="*/ 6883202 w 6883275"/>
              <a:gd name="connsiteY2" fmla="*/ 4050527 h 4860055"/>
              <a:gd name="connsiteX3" fmla="*/ 2264944 w 6883275"/>
              <a:gd name="connsiteY3" fmla="*/ 4030301 h 4860055"/>
              <a:gd name="connsiteX4" fmla="*/ 2261629 w 6883275"/>
              <a:gd name="connsiteY4" fmla="*/ 4860055 h 4860055"/>
              <a:gd name="connsiteX5" fmla="*/ 0 w 6883275"/>
              <a:gd name="connsiteY5" fmla="*/ 4859338 h 4860055"/>
              <a:gd name="connsiteX6" fmla="*/ 0 w 6883275"/>
              <a:gd name="connsiteY6" fmla="*/ 0 h 4860055"/>
              <a:gd name="connsiteX0" fmla="*/ 0 w 6848989"/>
              <a:gd name="connsiteY0" fmla="*/ 0 h 4860055"/>
              <a:gd name="connsiteX1" fmla="*/ 6835775 w 6848989"/>
              <a:gd name="connsiteY1" fmla="*/ 0 h 4860055"/>
              <a:gd name="connsiteX2" fmla="*/ 6848783 w 6848989"/>
              <a:gd name="connsiteY2" fmla="*/ 4069921 h 4860055"/>
              <a:gd name="connsiteX3" fmla="*/ 2264944 w 6848989"/>
              <a:gd name="connsiteY3" fmla="*/ 4030301 h 4860055"/>
              <a:gd name="connsiteX4" fmla="*/ 2261629 w 6848989"/>
              <a:gd name="connsiteY4" fmla="*/ 4860055 h 4860055"/>
              <a:gd name="connsiteX5" fmla="*/ 0 w 6848989"/>
              <a:gd name="connsiteY5" fmla="*/ 4859338 h 4860055"/>
              <a:gd name="connsiteX6" fmla="*/ 0 w 6848989"/>
              <a:gd name="connsiteY6" fmla="*/ 0 h 4860055"/>
              <a:gd name="connsiteX0" fmla="*/ 0 w 6855818"/>
              <a:gd name="connsiteY0" fmla="*/ 0 h 4860055"/>
              <a:gd name="connsiteX1" fmla="*/ 6835775 w 6855818"/>
              <a:gd name="connsiteY1" fmla="*/ 0 h 4860055"/>
              <a:gd name="connsiteX2" fmla="*/ 6855667 w 6855818"/>
              <a:gd name="connsiteY2" fmla="*/ 4040830 h 4860055"/>
              <a:gd name="connsiteX3" fmla="*/ 2264944 w 6855818"/>
              <a:gd name="connsiteY3" fmla="*/ 4030301 h 4860055"/>
              <a:gd name="connsiteX4" fmla="*/ 2261629 w 6855818"/>
              <a:gd name="connsiteY4" fmla="*/ 4860055 h 4860055"/>
              <a:gd name="connsiteX5" fmla="*/ 0 w 6855818"/>
              <a:gd name="connsiteY5" fmla="*/ 4859338 h 4860055"/>
              <a:gd name="connsiteX6" fmla="*/ 0 w 6855818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261629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40666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0015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47874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35775"/>
              <a:gd name="connsiteY0" fmla="*/ 0 h 4860055"/>
              <a:gd name="connsiteX1" fmla="*/ 6835775 w 6835775"/>
              <a:gd name="connsiteY1" fmla="*/ 0 h 4860055"/>
              <a:gd name="connsiteX2" fmla="*/ 5663990 w 6835775"/>
              <a:gd name="connsiteY2" fmla="*/ 4085937 h 4860055"/>
              <a:gd name="connsiteX3" fmla="*/ 2326134 w 6835775"/>
              <a:gd name="connsiteY3" fmla="*/ 4049279 h 4860055"/>
              <a:gd name="connsiteX4" fmla="*/ 2323582 w 6835775"/>
              <a:gd name="connsiteY4" fmla="*/ 4860055 h 4860055"/>
              <a:gd name="connsiteX5" fmla="*/ 0 w 6835775"/>
              <a:gd name="connsiteY5" fmla="*/ 4859338 h 4860055"/>
              <a:gd name="connsiteX6" fmla="*/ 0 w 6835775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722787"/>
              <a:gd name="connsiteY0" fmla="*/ 0 h 4860055"/>
              <a:gd name="connsiteX1" fmla="*/ 5722787 w 5722787"/>
              <a:gd name="connsiteY1" fmla="*/ 0 h 4860055"/>
              <a:gd name="connsiteX2" fmla="*/ 5663990 w 5722787"/>
              <a:gd name="connsiteY2" fmla="*/ 4085937 h 4860055"/>
              <a:gd name="connsiteX3" fmla="*/ 2326134 w 5722787"/>
              <a:gd name="connsiteY3" fmla="*/ 4049279 h 4860055"/>
              <a:gd name="connsiteX4" fmla="*/ 2323582 w 5722787"/>
              <a:gd name="connsiteY4" fmla="*/ 4860055 h 4860055"/>
              <a:gd name="connsiteX5" fmla="*/ 0 w 5722787"/>
              <a:gd name="connsiteY5" fmla="*/ 4859338 h 4860055"/>
              <a:gd name="connsiteX6" fmla="*/ 0 w 5722787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63990 w 5667138"/>
              <a:gd name="connsiteY2" fmla="*/ 4085937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26890 w 5667138"/>
              <a:gd name="connsiteY2" fmla="*/ 4073249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73249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32253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32253 w 5639289"/>
              <a:gd name="connsiteY3" fmla="*/ 4049279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26134 w 5639289"/>
              <a:gd name="connsiteY3" fmla="*/ 4032538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51473"/>
              <a:gd name="connsiteY0" fmla="*/ 0 h 4860055"/>
              <a:gd name="connsiteX1" fmla="*/ 5620764 w 5651473"/>
              <a:gd name="connsiteY1" fmla="*/ 0 h 4860055"/>
              <a:gd name="connsiteX2" fmla="*/ 5651366 w 5651473"/>
              <a:gd name="connsiteY2" fmla="*/ 4048139 h 4860055"/>
              <a:gd name="connsiteX3" fmla="*/ 2326134 w 5651473"/>
              <a:gd name="connsiteY3" fmla="*/ 4032538 h 4860055"/>
              <a:gd name="connsiteX4" fmla="*/ 2323582 w 5651473"/>
              <a:gd name="connsiteY4" fmla="*/ 4860055 h 4860055"/>
              <a:gd name="connsiteX5" fmla="*/ 0 w 5651473"/>
              <a:gd name="connsiteY5" fmla="*/ 4859338 h 4860055"/>
              <a:gd name="connsiteX6" fmla="*/ 0 w 5651473"/>
              <a:gd name="connsiteY6" fmla="*/ 0 h 4860055"/>
              <a:gd name="connsiteX0" fmla="*/ 0 w 5627215"/>
              <a:gd name="connsiteY0" fmla="*/ 0 h 4860055"/>
              <a:gd name="connsiteX1" fmla="*/ 5620764 w 5627215"/>
              <a:gd name="connsiteY1" fmla="*/ 0 h 4860055"/>
              <a:gd name="connsiteX2" fmla="*/ 5626891 w 5627215"/>
              <a:gd name="connsiteY2" fmla="*/ 4048139 h 4860055"/>
              <a:gd name="connsiteX3" fmla="*/ 2326134 w 5627215"/>
              <a:gd name="connsiteY3" fmla="*/ 4032538 h 4860055"/>
              <a:gd name="connsiteX4" fmla="*/ 2323582 w 5627215"/>
              <a:gd name="connsiteY4" fmla="*/ 4860055 h 4860055"/>
              <a:gd name="connsiteX5" fmla="*/ 0 w 5627215"/>
              <a:gd name="connsiteY5" fmla="*/ 4859338 h 4860055"/>
              <a:gd name="connsiteX6" fmla="*/ 0 w 5627215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4 w 5627552"/>
              <a:gd name="connsiteY3" fmla="*/ 4032538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33018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5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34079"/>
              <a:gd name="connsiteY0" fmla="*/ 0 h 4860055"/>
              <a:gd name="connsiteX1" fmla="*/ 5626884 w 5634079"/>
              <a:gd name="connsiteY1" fmla="*/ 16741 h 4860055"/>
              <a:gd name="connsiteX2" fmla="*/ 5633775 w 5634079"/>
              <a:gd name="connsiteY2" fmla="*/ 4048139 h 4860055"/>
              <a:gd name="connsiteX3" fmla="*/ 2326135 w 5634079"/>
              <a:gd name="connsiteY3" fmla="*/ 4041955 h 4860055"/>
              <a:gd name="connsiteX4" fmla="*/ 2323582 w 5634079"/>
              <a:gd name="connsiteY4" fmla="*/ 4860055 h 4860055"/>
              <a:gd name="connsiteX5" fmla="*/ 0 w 5634079"/>
              <a:gd name="connsiteY5" fmla="*/ 4859338 h 4860055"/>
              <a:gd name="connsiteX6" fmla="*/ 0 w 5634079"/>
              <a:gd name="connsiteY6" fmla="*/ 0 h 4860055"/>
              <a:gd name="connsiteX0" fmla="*/ 0 w 5634436"/>
              <a:gd name="connsiteY0" fmla="*/ 2093 h 4862148"/>
              <a:gd name="connsiteX1" fmla="*/ 5633768 w 5634436"/>
              <a:gd name="connsiteY1" fmla="*/ 0 h 4862148"/>
              <a:gd name="connsiteX2" fmla="*/ 5633775 w 5634436"/>
              <a:gd name="connsiteY2" fmla="*/ 4050232 h 4862148"/>
              <a:gd name="connsiteX3" fmla="*/ 2326135 w 5634436"/>
              <a:gd name="connsiteY3" fmla="*/ 4044048 h 4862148"/>
              <a:gd name="connsiteX4" fmla="*/ 2323582 w 5634436"/>
              <a:gd name="connsiteY4" fmla="*/ 4862148 h 4862148"/>
              <a:gd name="connsiteX5" fmla="*/ 0 w 5634436"/>
              <a:gd name="connsiteY5" fmla="*/ 4861431 h 4862148"/>
              <a:gd name="connsiteX6" fmla="*/ 0 w 5634436"/>
              <a:gd name="connsiteY6" fmla="*/ 2093 h 4862148"/>
              <a:gd name="connsiteX0" fmla="*/ 0 w 5647740"/>
              <a:gd name="connsiteY0" fmla="*/ 2093 h 4862148"/>
              <a:gd name="connsiteX1" fmla="*/ 5633768 w 5647740"/>
              <a:gd name="connsiteY1" fmla="*/ 0 h 4862148"/>
              <a:gd name="connsiteX2" fmla="*/ 5647542 w 5647740"/>
              <a:gd name="connsiteY2" fmla="*/ 4050232 h 4862148"/>
              <a:gd name="connsiteX3" fmla="*/ 2326135 w 5647740"/>
              <a:gd name="connsiteY3" fmla="*/ 4044048 h 4862148"/>
              <a:gd name="connsiteX4" fmla="*/ 2323582 w 5647740"/>
              <a:gd name="connsiteY4" fmla="*/ 4862148 h 4862148"/>
              <a:gd name="connsiteX5" fmla="*/ 0 w 5647740"/>
              <a:gd name="connsiteY5" fmla="*/ 4861431 h 4862148"/>
              <a:gd name="connsiteX6" fmla="*/ 0 w 5647740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54419"/>
              <a:gd name="connsiteY0" fmla="*/ 2093 h 4862148"/>
              <a:gd name="connsiteX1" fmla="*/ 5654419 w 5654419"/>
              <a:gd name="connsiteY1" fmla="*/ 0 h 4862148"/>
              <a:gd name="connsiteX2" fmla="*/ 5647542 w 5654419"/>
              <a:gd name="connsiteY2" fmla="*/ 4050232 h 4862148"/>
              <a:gd name="connsiteX3" fmla="*/ 2326135 w 5654419"/>
              <a:gd name="connsiteY3" fmla="*/ 4044048 h 4862148"/>
              <a:gd name="connsiteX4" fmla="*/ 2323582 w 5654419"/>
              <a:gd name="connsiteY4" fmla="*/ 4862148 h 4862148"/>
              <a:gd name="connsiteX5" fmla="*/ 0 w 5654419"/>
              <a:gd name="connsiteY5" fmla="*/ 4861431 h 4862148"/>
              <a:gd name="connsiteX6" fmla="*/ 0 w 5654419"/>
              <a:gd name="connsiteY6" fmla="*/ 2093 h 4862148"/>
              <a:gd name="connsiteX0" fmla="*/ 0 w 5647846"/>
              <a:gd name="connsiteY0" fmla="*/ 0 h 4860055"/>
              <a:gd name="connsiteX1" fmla="*/ 5640652 w 5647846"/>
              <a:gd name="connsiteY1" fmla="*/ 7323 h 4860055"/>
              <a:gd name="connsiteX2" fmla="*/ 5647542 w 5647846"/>
              <a:gd name="connsiteY2" fmla="*/ 4048139 h 4860055"/>
              <a:gd name="connsiteX3" fmla="*/ 2326135 w 5647846"/>
              <a:gd name="connsiteY3" fmla="*/ 4041955 h 4860055"/>
              <a:gd name="connsiteX4" fmla="*/ 2323582 w 5647846"/>
              <a:gd name="connsiteY4" fmla="*/ 4860055 h 4860055"/>
              <a:gd name="connsiteX5" fmla="*/ 0 w 5647846"/>
              <a:gd name="connsiteY5" fmla="*/ 4859338 h 4860055"/>
              <a:gd name="connsiteX6" fmla="*/ 0 w 5647846"/>
              <a:gd name="connsiteY6" fmla="*/ 0 h 486005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47542 w 5654419"/>
              <a:gd name="connsiteY2" fmla="*/ 4059649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33774 w 5654419"/>
              <a:gd name="connsiteY2" fmla="*/ 4050232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33774 w 5640651"/>
              <a:gd name="connsiteY2" fmla="*/ 4050232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26890 w 5640651"/>
              <a:gd name="connsiteY2" fmla="*/ 4031398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33768"/>
              <a:gd name="connsiteY0" fmla="*/ 11510 h 4871565"/>
              <a:gd name="connsiteX1" fmla="*/ 5633768 w 5633768"/>
              <a:gd name="connsiteY1" fmla="*/ 0 h 4871565"/>
              <a:gd name="connsiteX2" fmla="*/ 5626890 w 5633768"/>
              <a:gd name="connsiteY2" fmla="*/ 4031398 h 4871565"/>
              <a:gd name="connsiteX3" fmla="*/ 2326135 w 5633768"/>
              <a:gd name="connsiteY3" fmla="*/ 4053465 h 4871565"/>
              <a:gd name="connsiteX4" fmla="*/ 2323582 w 5633768"/>
              <a:gd name="connsiteY4" fmla="*/ 4871565 h 4871565"/>
              <a:gd name="connsiteX5" fmla="*/ 0 w 5633768"/>
              <a:gd name="connsiteY5" fmla="*/ 4870848 h 4871565"/>
              <a:gd name="connsiteX6" fmla="*/ 0 w 56337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31398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31398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13124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50232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35048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62325"/>
              <a:gd name="connsiteY0" fmla="*/ 11510 h 4871565"/>
              <a:gd name="connsiteX1" fmla="*/ 5662325 w 5662325"/>
              <a:gd name="connsiteY1" fmla="*/ 0 h 4871565"/>
              <a:gd name="connsiteX2" fmla="*/ 5635048 w 5662325"/>
              <a:gd name="connsiteY2" fmla="*/ 4050232 h 4871565"/>
              <a:gd name="connsiteX3" fmla="*/ 2326135 w 5662325"/>
              <a:gd name="connsiteY3" fmla="*/ 4053465 h 4871565"/>
              <a:gd name="connsiteX4" fmla="*/ 2323582 w 5662325"/>
              <a:gd name="connsiteY4" fmla="*/ 4871565 h 4871565"/>
              <a:gd name="connsiteX5" fmla="*/ 0 w 5662325"/>
              <a:gd name="connsiteY5" fmla="*/ 4870848 h 4871565"/>
              <a:gd name="connsiteX6" fmla="*/ 0 w 5662325"/>
              <a:gd name="connsiteY6" fmla="*/ 11510 h 4871565"/>
              <a:gd name="connsiteX0" fmla="*/ 0 w 5637850"/>
              <a:gd name="connsiteY0" fmla="*/ 351 h 4860406"/>
              <a:gd name="connsiteX1" fmla="*/ 5637850 w 5637850"/>
              <a:gd name="connsiteY1" fmla="*/ 0 h 4860406"/>
              <a:gd name="connsiteX2" fmla="*/ 5635048 w 5637850"/>
              <a:gd name="connsiteY2" fmla="*/ 4039073 h 4860406"/>
              <a:gd name="connsiteX3" fmla="*/ 2326135 w 5637850"/>
              <a:gd name="connsiteY3" fmla="*/ 4042306 h 4860406"/>
              <a:gd name="connsiteX4" fmla="*/ 2323582 w 5637850"/>
              <a:gd name="connsiteY4" fmla="*/ 4860406 h 4860406"/>
              <a:gd name="connsiteX5" fmla="*/ 0 w 5637850"/>
              <a:gd name="connsiteY5" fmla="*/ 4859689 h 4860406"/>
              <a:gd name="connsiteX6" fmla="*/ 0 w 5637850"/>
              <a:gd name="connsiteY6" fmla="*/ 351 h 486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37850" h="4860406">
                <a:moveTo>
                  <a:pt x="0" y="351"/>
                </a:moveTo>
                <a:lnTo>
                  <a:pt x="5637850" y="0"/>
                </a:lnTo>
                <a:cubicBezTo>
                  <a:pt x="5635556" y="1416545"/>
                  <a:pt x="5637342" y="2622528"/>
                  <a:pt x="5635048" y="4039073"/>
                </a:cubicBezTo>
                <a:lnTo>
                  <a:pt x="2326135" y="4042306"/>
                </a:lnTo>
                <a:cubicBezTo>
                  <a:pt x="2323841" y="4291688"/>
                  <a:pt x="2325876" y="4611024"/>
                  <a:pt x="2323582" y="4860406"/>
                </a:cubicBezTo>
                <a:lnTo>
                  <a:pt x="0" y="4859689"/>
                </a:lnTo>
                <a:lnTo>
                  <a:pt x="0" y="3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649" y="367239"/>
            <a:ext cx="1539287" cy="24951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27.05.2024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2" y="4334772"/>
            <a:ext cx="1402632" cy="821194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3"/>
            <a:ext cx="2278263" cy="821194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2" y="4334315"/>
            <a:ext cx="1937739" cy="822352"/>
          </a:xfrm>
          <a:prstGeom prst="rect">
            <a:avLst/>
          </a:prstGeom>
        </p:spPr>
      </p:pic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411760" y="3062122"/>
            <a:ext cx="5976664" cy="1272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0934" y="3790039"/>
            <a:ext cx="5245249" cy="441262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00077315-1D70-4F03-A08B-B97A5ED5F43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062122"/>
            <a:ext cx="3444545" cy="63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64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416677" y="3062122"/>
            <a:ext cx="6154381" cy="14693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943" y="0"/>
            <a:ext cx="5850420" cy="3306227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45924 w 6835775"/>
              <a:gd name="connsiteY3" fmla="*/ 4519230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45924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55825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40726" h="4859338">
                <a:moveTo>
                  <a:pt x="0" y="0"/>
                </a:moveTo>
                <a:lnTo>
                  <a:pt x="6835775" y="0"/>
                </a:lnTo>
                <a:cubicBezTo>
                  <a:pt x="6837425" y="1504336"/>
                  <a:pt x="6839076" y="3008672"/>
                  <a:pt x="6840726" y="4513008"/>
                </a:cubicBezTo>
                <a:lnTo>
                  <a:pt x="2155825" y="4519230"/>
                </a:lnTo>
                <a:cubicBezTo>
                  <a:pt x="2155825" y="4632599"/>
                  <a:pt x="2155824" y="4745969"/>
                  <a:pt x="2155824" y="4859338"/>
                </a:cubicBezTo>
                <a:lnTo>
                  <a:pt x="0" y="48593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339901" y="3062122"/>
            <a:ext cx="3079227" cy="244527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416678" y="3062122"/>
            <a:ext cx="923225" cy="2441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4871" y="3535097"/>
            <a:ext cx="5542066" cy="898396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612237"/>
            <a:ext cx="3694610" cy="73481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9" y="1347054"/>
            <a:ext cx="3694937" cy="318421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612425"/>
            <a:ext cx="4264485" cy="3918839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</a:t>
            </a:r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90" y="1347054"/>
            <a:ext cx="7389547" cy="31842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877359" y="0"/>
            <a:ext cx="924287" cy="1220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1801646" y="0"/>
            <a:ext cx="6464963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42353" y="4776201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68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685804" rtl="0" eaLnBrk="1" latinLnBrk="0" hangingPunct="1">
        <a:lnSpc>
          <a:spcPts val="2449"/>
        </a:lnSpc>
        <a:spcBef>
          <a:spcPct val="0"/>
        </a:spcBef>
        <a:buNone/>
        <a:defRPr sz="1905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171451" indent="-171451" algn="l" defTabSz="685804" rtl="0" eaLnBrk="1" latinLnBrk="0" hangingPunct="1">
        <a:lnSpc>
          <a:spcPts val="1633"/>
        </a:lnSpc>
        <a:spcBef>
          <a:spcPts val="750"/>
        </a:spcBef>
        <a:buClr>
          <a:schemeClr val="accent1"/>
        </a:buClr>
        <a:buFontTx/>
        <a:buBlip>
          <a:blip r:embed="rId12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514353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3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857256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4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200158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1543060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1885963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65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67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69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4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7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9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11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1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16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18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65" userDrawn="1">
          <p15:clr>
            <a:srgbClr val="F26B43"/>
          </p15:clr>
        </p15:guide>
        <p15:guide id="2" pos="358" userDrawn="1">
          <p15:clr>
            <a:srgbClr val="F26B43"/>
          </p15:clr>
        </p15:guide>
        <p15:guide id="3" pos="552" userDrawn="1">
          <p15:clr>
            <a:srgbClr val="F26B43"/>
          </p15:clr>
        </p15:guide>
        <p15:guide id="4" pos="747" userDrawn="1">
          <p15:clr>
            <a:srgbClr val="F26B43"/>
          </p15:clr>
        </p15:guide>
        <p15:guide id="5" pos="941" userDrawn="1">
          <p15:clr>
            <a:srgbClr val="F26B43"/>
          </p15:clr>
        </p15:guide>
        <p15:guide id="6" pos="1135" userDrawn="1">
          <p15:clr>
            <a:srgbClr val="F26B43"/>
          </p15:clr>
        </p15:guide>
        <p15:guide id="7" pos="1328" userDrawn="1">
          <p15:clr>
            <a:srgbClr val="F26B43"/>
          </p15:clr>
        </p15:guide>
        <p15:guide id="8" pos="1522" userDrawn="1">
          <p15:clr>
            <a:srgbClr val="F26B43"/>
          </p15:clr>
        </p15:guide>
        <p15:guide id="9" pos="1716" userDrawn="1">
          <p15:clr>
            <a:srgbClr val="F26B43"/>
          </p15:clr>
        </p15:guide>
        <p15:guide id="10" pos="1911" userDrawn="1">
          <p15:clr>
            <a:srgbClr val="F26B43"/>
          </p15:clr>
        </p15:guide>
        <p15:guide id="11" pos="2104" userDrawn="1">
          <p15:clr>
            <a:srgbClr val="F26B43"/>
          </p15:clr>
        </p15:guide>
        <p15:guide id="12" pos="2298" userDrawn="1">
          <p15:clr>
            <a:srgbClr val="F26B43"/>
          </p15:clr>
        </p15:guide>
        <p15:guide id="13" pos="2492" userDrawn="1">
          <p15:clr>
            <a:srgbClr val="F26B43"/>
          </p15:clr>
        </p15:guide>
        <p15:guide id="14" pos="2686" userDrawn="1">
          <p15:clr>
            <a:srgbClr val="F26B43"/>
          </p15:clr>
        </p15:guide>
        <p15:guide id="15" pos="2880" userDrawn="1">
          <p15:clr>
            <a:srgbClr val="F26B43"/>
          </p15:clr>
        </p15:guide>
        <p15:guide id="16" pos="3074" userDrawn="1">
          <p15:clr>
            <a:srgbClr val="F26B43"/>
          </p15:clr>
        </p15:guide>
        <p15:guide id="17" pos="3268" userDrawn="1">
          <p15:clr>
            <a:srgbClr val="F26B43"/>
          </p15:clr>
        </p15:guide>
        <p15:guide id="18" pos="3462" userDrawn="1">
          <p15:clr>
            <a:srgbClr val="F26B43"/>
          </p15:clr>
        </p15:guide>
        <p15:guide id="19" pos="3656" userDrawn="1">
          <p15:clr>
            <a:srgbClr val="F26B43"/>
          </p15:clr>
        </p15:guide>
        <p15:guide id="20" pos="3849" userDrawn="1">
          <p15:clr>
            <a:srgbClr val="F26B43"/>
          </p15:clr>
        </p15:guide>
        <p15:guide id="21" pos="4044" userDrawn="1">
          <p15:clr>
            <a:srgbClr val="F26B43"/>
          </p15:clr>
        </p15:guide>
        <p15:guide id="22" pos="4238" userDrawn="1">
          <p15:clr>
            <a:srgbClr val="F26B43"/>
          </p15:clr>
        </p15:guide>
        <p15:guide id="23" pos="4432" userDrawn="1">
          <p15:clr>
            <a:srgbClr val="F26B43"/>
          </p15:clr>
        </p15:guide>
        <p15:guide id="24" pos="4625" userDrawn="1">
          <p15:clr>
            <a:srgbClr val="F26B43"/>
          </p15:clr>
        </p15:guide>
        <p15:guide id="25" pos="4819" userDrawn="1">
          <p15:clr>
            <a:srgbClr val="F26B43"/>
          </p15:clr>
        </p15:guide>
        <p15:guide id="26" pos="5013" userDrawn="1">
          <p15:clr>
            <a:srgbClr val="F26B43"/>
          </p15:clr>
        </p15:guide>
        <p15:guide id="27" pos="5208" userDrawn="1">
          <p15:clr>
            <a:srgbClr val="F26B43"/>
          </p15:clr>
        </p15:guide>
        <p15:guide id="28" pos="5402" userDrawn="1">
          <p15:clr>
            <a:srgbClr val="F26B43"/>
          </p15:clr>
        </p15:guide>
        <p15:guide id="29" pos="5595" userDrawn="1">
          <p15:clr>
            <a:srgbClr val="F26B43"/>
          </p15:clr>
        </p15:guide>
        <p15:guide id="30" orient="horz" pos="77" userDrawn="1">
          <p15:clr>
            <a:srgbClr val="F26B43"/>
          </p15:clr>
        </p15:guide>
        <p15:guide id="31" orient="horz" pos="231" userDrawn="1">
          <p15:clr>
            <a:srgbClr val="F26B43"/>
          </p15:clr>
        </p15:guide>
        <p15:guide id="32" orient="horz" pos="386" userDrawn="1">
          <p15:clr>
            <a:srgbClr val="F26B43"/>
          </p15:clr>
        </p15:guide>
        <p15:guide id="33" orient="horz" pos="540" userDrawn="1">
          <p15:clr>
            <a:srgbClr val="F26B43"/>
          </p15:clr>
        </p15:guide>
        <p15:guide id="34" orient="horz" pos="694" userDrawn="1">
          <p15:clr>
            <a:srgbClr val="F26B43"/>
          </p15:clr>
        </p15:guide>
        <p15:guide id="35" orient="horz" pos="848" userDrawn="1">
          <p15:clr>
            <a:srgbClr val="F26B43"/>
          </p15:clr>
        </p15:guide>
        <p15:guide id="36" orient="horz" pos="1003" userDrawn="1">
          <p15:clr>
            <a:srgbClr val="F26B43"/>
          </p15:clr>
        </p15:guide>
        <p15:guide id="37" orient="horz" pos="1157" userDrawn="1">
          <p15:clr>
            <a:srgbClr val="F26B43"/>
          </p15:clr>
        </p15:guide>
        <p15:guide id="38" orient="horz" pos="1311" userDrawn="1">
          <p15:clr>
            <a:srgbClr val="F26B43"/>
          </p15:clr>
        </p15:guide>
        <p15:guide id="39" orient="horz" pos="1466" userDrawn="1">
          <p15:clr>
            <a:srgbClr val="F26B43"/>
          </p15:clr>
        </p15:guide>
        <p15:guide id="40" orient="horz" pos="1620" userDrawn="1">
          <p15:clr>
            <a:srgbClr val="F26B43"/>
          </p15:clr>
        </p15:guide>
        <p15:guide id="41" orient="horz" pos="1774" userDrawn="1">
          <p15:clr>
            <a:srgbClr val="F26B43"/>
          </p15:clr>
        </p15:guide>
        <p15:guide id="42" orient="horz" pos="1929" userDrawn="1">
          <p15:clr>
            <a:srgbClr val="F26B43"/>
          </p15:clr>
        </p15:guide>
        <p15:guide id="43" orient="horz" pos="2083" userDrawn="1">
          <p15:clr>
            <a:srgbClr val="F26B43"/>
          </p15:clr>
        </p15:guide>
        <p15:guide id="44" orient="horz" pos="2237" userDrawn="1">
          <p15:clr>
            <a:srgbClr val="F26B43"/>
          </p15:clr>
        </p15:guide>
        <p15:guide id="45" orient="horz" pos="2392" userDrawn="1">
          <p15:clr>
            <a:srgbClr val="F26B43"/>
          </p15:clr>
        </p15:guide>
        <p15:guide id="46" orient="horz" pos="2546" userDrawn="1">
          <p15:clr>
            <a:srgbClr val="F26B43"/>
          </p15:clr>
        </p15:guide>
        <p15:guide id="47" orient="horz" pos="2700" userDrawn="1">
          <p15:clr>
            <a:srgbClr val="F26B43"/>
          </p15:clr>
        </p15:guide>
        <p15:guide id="48" orient="horz" pos="2854" userDrawn="1">
          <p15:clr>
            <a:srgbClr val="F26B43"/>
          </p15:clr>
        </p15:guide>
        <p15:guide id="49" orient="horz" pos="3009" userDrawn="1">
          <p15:clr>
            <a:srgbClr val="F26B43"/>
          </p15:clr>
        </p15:guide>
        <p15:guide id="50" orient="horz" pos="31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F33F18E-394A-4875-831B-31657E1ED1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Podtytuł 5">
            <a:extLst>
              <a:ext uri="{FF2B5EF4-FFF2-40B4-BE49-F238E27FC236}">
                <a16:creationId xmlns:a16="http://schemas.microsoft.com/office/drawing/2014/main" id="{98442F97-59AD-4C59-AFE5-5C69181711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CA177F7F-83A1-0B0F-457A-50384A3FE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48" b="36348"/>
          <a:stretch/>
        </p:blipFill>
        <p:spPr>
          <a:xfrm>
            <a:off x="6806027" y="267494"/>
            <a:ext cx="1582397" cy="432048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A393FBBA-EA67-F557-3592-F1499A9474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363221"/>
            <a:ext cx="7488832" cy="69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8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39CE09-F06B-4647-9912-01DC809B2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774AC62-8E1C-4C6E-B44D-4B59AE83A2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A23CD72-CE85-40C5-BC6D-D9D4A0A40B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10</a:t>
            </a:fld>
            <a:endParaRPr lang="pl-PL" dirty="0"/>
          </a:p>
        </p:txBody>
      </p:sp>
      <p:pic>
        <p:nvPicPr>
          <p:cNvPr id="6" name="Symbol zastępczy obrazu 5">
            <a:extLst>
              <a:ext uri="{FF2B5EF4-FFF2-40B4-BE49-F238E27FC236}">
                <a16:creationId xmlns:a16="http://schemas.microsoft.com/office/drawing/2014/main" id="{7D6A97D5-3FB6-4D10-B42E-524F4C9CE43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3" b="101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4201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39CE09-F06B-4647-9912-01DC809B2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8" name="Symbol zastępczy zawartości 7">
            <a:extLst>
              <a:ext uri="{FF2B5EF4-FFF2-40B4-BE49-F238E27FC236}">
                <a16:creationId xmlns:a16="http://schemas.microsoft.com/office/drawing/2014/main" id="{56CC1008-A710-4866-A4C8-A9856BF14E4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73465410"/>
              </p:ext>
            </p:extLst>
          </p:nvPr>
        </p:nvGraphicFramePr>
        <p:xfrm>
          <a:off x="4571461" y="1346902"/>
          <a:ext cx="2940069" cy="3184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03B4DDE-21D0-4DC2-A18B-5C06BDD8A7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C43780C-E289-4E63-8F5A-180FE0BF42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12519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10FF4080-9BE8-4EFE-91EF-A2E600555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5FFA671D-1FFD-4A21-ABE1-8D1F7E6F32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5DC6DF74-72B6-4E85-A622-993F8D70E2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14F90E7-CD43-4927-B7FC-DBE1CFC994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22022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FAFA55-D5BF-4445-886E-9FC4188FB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7" name="Symbol zastępczy obrazu 16">
            <a:extLst>
              <a:ext uri="{FF2B5EF4-FFF2-40B4-BE49-F238E27FC236}">
                <a16:creationId xmlns:a16="http://schemas.microsoft.com/office/drawing/2014/main" id="{699B2544-37CB-4C1A-82E7-27B622A45F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1" b="2331"/>
          <a:stretch>
            <a:fillRect/>
          </a:stretch>
        </p:blipFill>
        <p:spPr/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EADE85D5-922B-7807-DCAF-39FB9B6193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48" b="36348"/>
          <a:stretch/>
        </p:blipFill>
        <p:spPr>
          <a:xfrm>
            <a:off x="7092280" y="267494"/>
            <a:ext cx="1078341" cy="294424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91EF7E4-75CE-7376-E590-EEB06FCD44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52" y="4310305"/>
            <a:ext cx="8440556" cy="78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94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>
            <a:extLst>
              <a:ext uri="{FF2B5EF4-FFF2-40B4-BE49-F238E27FC236}">
                <a16:creationId xmlns:a16="http://schemas.microsoft.com/office/drawing/2014/main" id="{FC01A5A8-1DE8-4F2F-9F76-A398C21971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Podtytuł 7">
            <a:extLst>
              <a:ext uri="{FF2B5EF4-FFF2-40B4-BE49-F238E27FC236}">
                <a16:creationId xmlns:a16="http://schemas.microsoft.com/office/drawing/2014/main" id="{EC0069DF-5929-4989-9A4E-AE265B6A0D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69F7684F-3BDB-DE61-B073-F2C988783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48" b="36348"/>
          <a:stretch/>
        </p:blipFill>
        <p:spPr>
          <a:xfrm>
            <a:off x="6806027" y="267494"/>
            <a:ext cx="1582397" cy="432048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9892AA3B-E7CB-49DA-C1FC-0BFBC57C9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371950"/>
            <a:ext cx="7488832" cy="69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39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30B7D-8364-4D7A-AE47-9AA414D9F7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5" name="Symbol zastępczy obrazu 14">
            <a:extLst>
              <a:ext uri="{FF2B5EF4-FFF2-40B4-BE49-F238E27FC236}">
                <a16:creationId xmlns:a16="http://schemas.microsoft.com/office/drawing/2014/main" id="{101E5E4B-1642-4CE6-892B-1C8705436FA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5" b="6915"/>
          <a:stretch>
            <a:fillRect/>
          </a:stretch>
        </p:blipFill>
        <p:spPr/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1D5C4C78-2459-0DB9-AEF0-D07443BB8D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48" b="36348"/>
          <a:stretch/>
        </p:blipFill>
        <p:spPr>
          <a:xfrm>
            <a:off x="7596336" y="267494"/>
            <a:ext cx="1078341" cy="29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84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>
            <a:extLst>
              <a:ext uri="{FF2B5EF4-FFF2-40B4-BE49-F238E27FC236}">
                <a16:creationId xmlns:a16="http://schemas.microsoft.com/office/drawing/2014/main" id="{21E7EFE4-4FD5-493A-B962-E59F2B17F0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3" name="Symbol zastępczy obrazu 32">
            <a:extLst>
              <a:ext uri="{FF2B5EF4-FFF2-40B4-BE49-F238E27FC236}">
                <a16:creationId xmlns:a16="http://schemas.microsoft.com/office/drawing/2014/main" id="{73AA183A-5AC5-4607-8223-7A43A13652E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1" b="2251"/>
          <a:stretch>
            <a:fillRect/>
          </a:stretch>
        </p:blipFill>
        <p:spPr/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64B54226-D549-8081-B3FA-E78ACB45E9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48" b="36348"/>
          <a:stretch/>
        </p:blipFill>
        <p:spPr>
          <a:xfrm>
            <a:off x="7596336" y="267494"/>
            <a:ext cx="1078341" cy="294424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D7549A1D-5C4A-2CD5-9AA0-7C270185D8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24642"/>
            <a:ext cx="7992888" cy="74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606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12118C9C-56A6-4451-8007-C4E5EE35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AC9AC38-9DEA-4AE6-A16D-10E49FAEB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2992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D9802DD-77D5-A584-5B4F-1A4AAF31F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7" name="Symbol zastępczy zawartości 6" descr="tu umieść opis wykresu">
            <a:extLst>
              <a:ext uri="{FF2B5EF4-FFF2-40B4-BE49-F238E27FC236}">
                <a16:creationId xmlns:a16="http://schemas.microsoft.com/office/drawing/2014/main" id="{6D4FCD90-146F-4460-B172-B87B035C51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019154"/>
              </p:ext>
            </p:extLst>
          </p:nvPr>
        </p:nvGraphicFramePr>
        <p:xfrm>
          <a:off x="1632472" y="1346902"/>
          <a:ext cx="5879058" cy="3184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D175E7F4-BA74-44F8-A965-E39C6D64E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51330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D9802DD-77D5-A584-5B4F-1A4AAF31F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6D4FCD90-146F-4460-B172-B87B035C51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4623168"/>
              </p:ext>
            </p:extLst>
          </p:nvPr>
        </p:nvGraphicFramePr>
        <p:xfrm>
          <a:off x="1632472" y="1346902"/>
          <a:ext cx="4360333" cy="3184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Prostokąt 5">
            <a:extLst>
              <a:ext uri="{FF2B5EF4-FFF2-40B4-BE49-F238E27FC236}">
                <a16:creationId xmlns:a16="http://schemas.microsoft.com/office/drawing/2014/main" id="{253F4D56-4DEE-4EF6-BEF7-588EF5F592FB}"/>
              </a:ext>
            </a:extLst>
          </p:cNvPr>
          <p:cNvSpPr/>
          <p:nvPr/>
        </p:nvSpPr>
        <p:spPr>
          <a:xfrm>
            <a:off x="5772428" y="592308"/>
            <a:ext cx="2204511" cy="26948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379C82B6-E6EA-48A3-8AEC-70BE75E46A53}"/>
              </a:ext>
            </a:extLst>
          </p:cNvPr>
          <p:cNvSpPr txBox="1">
            <a:spLocks/>
          </p:cNvSpPr>
          <p:nvPr/>
        </p:nvSpPr>
        <p:spPr>
          <a:xfrm>
            <a:off x="6016533" y="837306"/>
            <a:ext cx="1714960" cy="734818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55000" lnSpcReduction="20000"/>
          </a:bodyPr>
          <a:lstStyle>
            <a:lvl1pPr algn="l" defTabSz="1007943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1905" dirty="0"/>
              <a:t>Tytuł wykresu lub tabeli</a:t>
            </a:r>
          </a:p>
        </p:txBody>
      </p:sp>
      <p:sp>
        <p:nvSpPr>
          <p:cNvPr id="9" name="Symbol zastępczy zawartości 3">
            <a:extLst>
              <a:ext uri="{FF2B5EF4-FFF2-40B4-BE49-F238E27FC236}">
                <a16:creationId xmlns:a16="http://schemas.microsoft.com/office/drawing/2014/main" id="{F651DB8A-DFAC-4CA5-B8C7-3CDBFD5479B1}"/>
              </a:ext>
            </a:extLst>
          </p:cNvPr>
          <p:cNvSpPr txBox="1">
            <a:spLocks/>
          </p:cNvSpPr>
          <p:nvPr/>
        </p:nvSpPr>
        <p:spPr>
          <a:xfrm>
            <a:off x="6016533" y="1346902"/>
            <a:ext cx="1714960" cy="171522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225" dirty="0"/>
              <a:t>Tekst wyjaśniający. </a:t>
            </a:r>
            <a:r>
              <a:rPr lang="pl-PL" sz="1225" dirty="0" err="1"/>
              <a:t>Ommolorrovit</a:t>
            </a:r>
            <a:r>
              <a:rPr lang="pl-PL" sz="1225" dirty="0"/>
              <a:t> </a:t>
            </a:r>
            <a:r>
              <a:rPr lang="pl-PL" sz="1225" dirty="0" err="1"/>
              <a:t>ipsa</a:t>
            </a:r>
            <a:r>
              <a:rPr lang="pl-PL" sz="1225" dirty="0"/>
              <a:t> </a:t>
            </a:r>
            <a:r>
              <a:rPr lang="pl-PL" sz="1225" dirty="0" err="1"/>
              <a:t>duntis</a:t>
            </a:r>
            <a:r>
              <a:rPr lang="pl-PL" sz="1225" dirty="0"/>
              <a:t> aut </a:t>
            </a:r>
            <a:r>
              <a:rPr lang="pl-PL" sz="1225" dirty="0" err="1"/>
              <a:t>endemqu</a:t>
            </a:r>
            <a:r>
              <a:rPr lang="pl-PL" sz="1225" dirty="0"/>
              <a:t> </a:t>
            </a:r>
            <a:r>
              <a:rPr lang="pl-PL" sz="1225" dirty="0" err="1"/>
              <a:t>assedi</a:t>
            </a:r>
            <a:r>
              <a:rPr lang="pl-PL" sz="1225" dirty="0"/>
              <a:t> </a:t>
            </a:r>
            <a:r>
              <a:rPr lang="pl-PL" sz="1225" dirty="0" err="1"/>
              <a:t>officim</a:t>
            </a:r>
            <a:r>
              <a:rPr lang="pl-PL" sz="1225" dirty="0"/>
              <a:t> </a:t>
            </a:r>
            <a:r>
              <a:rPr lang="pl-PL" sz="1225" dirty="0" err="1"/>
              <a:t>quia</a:t>
            </a:r>
            <a:r>
              <a:rPr lang="pl-PL" sz="1225" dirty="0"/>
              <a:t> net </a:t>
            </a:r>
            <a:r>
              <a:rPr lang="pl-PL" sz="1225" dirty="0" err="1"/>
              <a:t>harumqui</a:t>
            </a:r>
            <a:endParaRPr lang="pl-PL" sz="1225" dirty="0"/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51017A4B-4247-4242-8F9B-9CFBAADFDA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19927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BFCF24-16C9-4A52-9F7B-938373FDF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9" name="Symbol zastępczy zawartości 8">
            <a:extLst>
              <a:ext uri="{FF2B5EF4-FFF2-40B4-BE49-F238E27FC236}">
                <a16:creationId xmlns:a16="http://schemas.microsoft.com/office/drawing/2014/main" id="{DF148867-10C3-41EE-9E62-2A685DC68C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935238"/>
              </p:ext>
            </p:extLst>
          </p:nvPr>
        </p:nvGraphicFramePr>
        <p:xfrm>
          <a:off x="1632472" y="1346902"/>
          <a:ext cx="5242212" cy="3184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Prostokąt 9">
            <a:extLst>
              <a:ext uri="{FF2B5EF4-FFF2-40B4-BE49-F238E27FC236}">
                <a16:creationId xmlns:a16="http://schemas.microsoft.com/office/drawing/2014/main" id="{40D7F76B-2EC9-4AA5-B624-593131FA0D1F}"/>
              </a:ext>
            </a:extLst>
          </p:cNvPr>
          <p:cNvSpPr/>
          <p:nvPr/>
        </p:nvSpPr>
        <p:spPr>
          <a:xfrm>
            <a:off x="5772428" y="592308"/>
            <a:ext cx="2204511" cy="26948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1" name="Tytuł 1">
            <a:extLst>
              <a:ext uri="{FF2B5EF4-FFF2-40B4-BE49-F238E27FC236}">
                <a16:creationId xmlns:a16="http://schemas.microsoft.com/office/drawing/2014/main" id="{0F23ABEB-3B4E-4A5F-A532-CD2AA496B2B8}"/>
              </a:ext>
            </a:extLst>
          </p:cNvPr>
          <p:cNvSpPr txBox="1">
            <a:spLocks/>
          </p:cNvSpPr>
          <p:nvPr/>
        </p:nvSpPr>
        <p:spPr>
          <a:xfrm>
            <a:off x="6016533" y="837306"/>
            <a:ext cx="1714960" cy="734818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55000" lnSpcReduction="20000"/>
          </a:bodyPr>
          <a:lstStyle>
            <a:lvl1pPr algn="l" defTabSz="1007943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1905" dirty="0"/>
              <a:t>Tytuł wykresu lub tabeli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BDB141D-9225-4D25-8518-6C38EBF4A0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8</a:t>
            </a:fld>
            <a:endParaRPr lang="pl-PL" dirty="0"/>
          </a:p>
        </p:txBody>
      </p:sp>
      <p:sp>
        <p:nvSpPr>
          <p:cNvPr id="13" name="Symbol zastępczy zawartości 3">
            <a:extLst>
              <a:ext uri="{FF2B5EF4-FFF2-40B4-BE49-F238E27FC236}">
                <a16:creationId xmlns:a16="http://schemas.microsoft.com/office/drawing/2014/main" id="{2FAC67EA-6FA3-4246-8AE2-BFB5215FF86B}"/>
              </a:ext>
            </a:extLst>
          </p:cNvPr>
          <p:cNvSpPr txBox="1">
            <a:spLocks/>
          </p:cNvSpPr>
          <p:nvPr/>
        </p:nvSpPr>
        <p:spPr>
          <a:xfrm>
            <a:off x="6016533" y="1346902"/>
            <a:ext cx="1714960" cy="1715220"/>
          </a:xfrm>
          <a:prstGeom prst="rect">
            <a:avLst/>
          </a:prstGeom>
        </p:spPr>
        <p:txBody>
          <a:bodyPr/>
          <a:lstStyle>
            <a:lvl1pPr marL="251986" indent="-251986" algn="l" defTabSz="1007943" rtl="0" eaLnBrk="1" latinLnBrk="0" hangingPunct="1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755957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1259929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763900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2267872" indent="-251986" algn="l" defTabSz="1007943" rtl="0" eaLnBrk="1" latinLnBrk="0" hangingPunct="1">
              <a:lnSpc>
                <a:spcPts val="24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225" dirty="0"/>
              <a:t>Tekst wyjaśniający. </a:t>
            </a:r>
            <a:r>
              <a:rPr lang="pl-PL" sz="1225" dirty="0" err="1"/>
              <a:t>Ommolorrovit</a:t>
            </a:r>
            <a:r>
              <a:rPr lang="pl-PL" sz="1225" dirty="0"/>
              <a:t> </a:t>
            </a:r>
            <a:r>
              <a:rPr lang="pl-PL" sz="1225" dirty="0" err="1"/>
              <a:t>ipsa</a:t>
            </a:r>
            <a:r>
              <a:rPr lang="pl-PL" sz="1225" dirty="0"/>
              <a:t> </a:t>
            </a:r>
            <a:r>
              <a:rPr lang="pl-PL" sz="1225" dirty="0" err="1"/>
              <a:t>duntis</a:t>
            </a:r>
            <a:r>
              <a:rPr lang="pl-PL" sz="1225" dirty="0"/>
              <a:t> aut </a:t>
            </a:r>
            <a:r>
              <a:rPr lang="pl-PL" sz="1225" dirty="0" err="1"/>
              <a:t>endemqu</a:t>
            </a:r>
            <a:r>
              <a:rPr lang="pl-PL" sz="1225" dirty="0"/>
              <a:t> </a:t>
            </a:r>
            <a:r>
              <a:rPr lang="pl-PL" sz="1225" dirty="0" err="1"/>
              <a:t>assedi</a:t>
            </a:r>
            <a:r>
              <a:rPr lang="pl-PL" sz="1225" dirty="0"/>
              <a:t> </a:t>
            </a:r>
            <a:r>
              <a:rPr lang="pl-PL" sz="1225" dirty="0" err="1"/>
              <a:t>officim</a:t>
            </a:r>
            <a:r>
              <a:rPr lang="pl-PL" sz="1225" dirty="0"/>
              <a:t> </a:t>
            </a:r>
            <a:r>
              <a:rPr lang="pl-PL" sz="1225" dirty="0" err="1"/>
              <a:t>quia</a:t>
            </a:r>
            <a:r>
              <a:rPr lang="pl-PL" sz="1225" dirty="0"/>
              <a:t> net </a:t>
            </a:r>
            <a:r>
              <a:rPr lang="pl-PL" sz="1225" dirty="0" err="1"/>
              <a:t>harumqui</a:t>
            </a:r>
            <a:endParaRPr lang="pl-PL" sz="1225" dirty="0"/>
          </a:p>
        </p:txBody>
      </p:sp>
    </p:spTree>
    <p:extLst>
      <p:ext uri="{BB962C8B-B14F-4D97-AF65-F5344CB8AC3E}">
        <p14:creationId xmlns:p14="http://schemas.microsoft.com/office/powerpoint/2010/main" val="929385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>
            <a:extLst>
              <a:ext uri="{FF2B5EF4-FFF2-40B4-BE49-F238E27FC236}">
                <a16:creationId xmlns:a16="http://schemas.microsoft.com/office/drawing/2014/main" id="{1DE932D7-0F50-4DF4-848B-CDE39C4C1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11" name="Tabela 11">
            <a:extLst>
              <a:ext uri="{FF2B5EF4-FFF2-40B4-BE49-F238E27FC236}">
                <a16:creationId xmlns:a16="http://schemas.microsoft.com/office/drawing/2014/main" id="{464559C1-9C48-409B-85B8-AC109E7825A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64697996"/>
              </p:ext>
            </p:extLst>
          </p:nvPr>
        </p:nvGraphicFramePr>
        <p:xfrm>
          <a:off x="1632471" y="1346902"/>
          <a:ext cx="2816935" cy="302776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63387">
                  <a:extLst>
                    <a:ext uri="{9D8B030D-6E8A-4147-A177-3AD203B41FA5}">
                      <a16:colId xmlns:a16="http://schemas.microsoft.com/office/drawing/2014/main" val="3744712286"/>
                    </a:ext>
                  </a:extLst>
                </a:gridCol>
                <a:gridCol w="563387">
                  <a:extLst>
                    <a:ext uri="{9D8B030D-6E8A-4147-A177-3AD203B41FA5}">
                      <a16:colId xmlns:a16="http://schemas.microsoft.com/office/drawing/2014/main" val="194016856"/>
                    </a:ext>
                  </a:extLst>
                </a:gridCol>
                <a:gridCol w="563387">
                  <a:extLst>
                    <a:ext uri="{9D8B030D-6E8A-4147-A177-3AD203B41FA5}">
                      <a16:colId xmlns:a16="http://schemas.microsoft.com/office/drawing/2014/main" val="606773214"/>
                    </a:ext>
                  </a:extLst>
                </a:gridCol>
                <a:gridCol w="563387">
                  <a:extLst>
                    <a:ext uri="{9D8B030D-6E8A-4147-A177-3AD203B41FA5}">
                      <a16:colId xmlns:a16="http://schemas.microsoft.com/office/drawing/2014/main" val="1475449030"/>
                    </a:ext>
                  </a:extLst>
                </a:gridCol>
                <a:gridCol w="563387">
                  <a:extLst>
                    <a:ext uri="{9D8B030D-6E8A-4147-A177-3AD203B41FA5}">
                      <a16:colId xmlns:a16="http://schemas.microsoft.com/office/drawing/2014/main" val="2048174639"/>
                    </a:ext>
                  </a:extLst>
                </a:gridCol>
              </a:tblGrid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2972682625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 dirty="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2232115654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2883350904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957247756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4039794936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2804428256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2484348506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1910729602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2286806634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3086755753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4188395578"/>
                  </a:ext>
                </a:extLst>
              </a:tr>
              <a:tr h="252314"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/>
                    </a:p>
                  </a:txBody>
                  <a:tcPr marL="62215" marR="62215" marT="31107" marB="31107"/>
                </a:tc>
                <a:tc>
                  <a:txBody>
                    <a:bodyPr/>
                    <a:lstStyle/>
                    <a:p>
                      <a:endParaRPr lang="pl-PL" sz="900" dirty="0"/>
                    </a:p>
                  </a:txBody>
                  <a:tcPr marL="62215" marR="62215" marT="31107" marB="31107"/>
                </a:tc>
                <a:extLst>
                  <a:ext uri="{0D108BD9-81ED-4DB2-BD59-A6C34878D82A}">
                    <a16:rowId xmlns:a16="http://schemas.microsoft.com/office/drawing/2014/main" val="921142283"/>
                  </a:ext>
                </a:extLst>
              </a:tr>
            </a:tbl>
          </a:graphicData>
        </a:graphic>
      </p:graphicFrame>
      <p:graphicFrame>
        <p:nvGraphicFramePr>
          <p:cNvPr id="14" name="Symbol zastępczy zawartości 13">
            <a:extLst>
              <a:ext uri="{FF2B5EF4-FFF2-40B4-BE49-F238E27FC236}">
                <a16:creationId xmlns:a16="http://schemas.microsoft.com/office/drawing/2014/main" id="{83368110-0126-4AB6-AEE2-716C7A095A4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66321691"/>
              </p:ext>
            </p:extLst>
          </p:nvPr>
        </p:nvGraphicFramePr>
        <p:xfrm>
          <a:off x="4694593" y="1346902"/>
          <a:ext cx="2816936" cy="3184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9CA152FA-CEE2-4565-9CFF-0D534E8CEE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89228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430</TotalTime>
  <Words>50</Words>
  <Application>Microsoft Office PowerPoint</Application>
  <PresentationFormat>Pokaz na ekranie (16:9)</PresentationFormat>
  <Paragraphs>16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7" baseType="lpstr">
      <vt:lpstr>Arial</vt:lpstr>
      <vt:lpstr>Calibri</vt:lpstr>
      <vt:lpstr>Open Sans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Magdalena Foltyniak</cp:lastModifiedBy>
  <cp:revision>72</cp:revision>
  <dcterms:created xsi:type="dcterms:W3CDTF">2022-06-22T09:40:44Z</dcterms:created>
  <dcterms:modified xsi:type="dcterms:W3CDTF">2024-05-27T12:52:26Z</dcterms:modified>
</cp:coreProperties>
</file>