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5.xml" ContentType="application/vnd.openxmlformats-officedocument.drawingml.char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slides/slide3.xml" ContentType="application/vnd.openxmlformats-officedocument.presentationml.slide+xml"/>
  <Override PartName="/ppt/charts/chart2.xml" ContentType="application/vnd.openxmlformats-officedocument.drawingml.chart+xml"/>
  <Override PartName="/ppt/slides/slide4.xml" ContentType="application/vnd.openxmlformats-officedocument.presentationml.slid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0691813" cy="7559675"/>
  <p:notesSz cx="7559675" cy="10691813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F2416459-1C3A-A7EC-B479-7C5BD053318A}">
  <a:tblStyle styleId="{F2416459-1C3A-A7EC-B479-7C5BD053318A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  <a:round/>
            </a:ln>
          </a:right>
          <a:top>
            <a:ln w="12700">
              <a:solidFill>
                <a:schemeClr val="lt1"/>
              </a:solidFill>
              <a:round/>
            </a:ln>
          </a:top>
          <a:bottom>
            <a:ln w="12700">
              <a:solidFill>
                <a:schemeClr val="lt1"/>
              </a:solidFill>
              <a:round/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  <a:fill>
          <a:solidFill>
            <a:schemeClr val="accent4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 /><Relationship Id="rId17" Type="http://schemas.openxmlformats.org/officeDocument/2006/relationships/tableStyles" Target="tableStyles.xml" /><Relationship Id="rId18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/Relationships>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5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pl-PL"/>
  <c:roundedCorners val="0"/>
  <mc:AlternateContent>
    <mc:Choice Requires="c14">
      <c14:style val="102"/>
    </mc:Choice>
    <mc:Fallback>
      <c:style val="2"/>
    </mc:Fallback>
  </mc:AlternateContent>
  <c:chart>
    <c:title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 xml:space="preserve">Seria 1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 xml:space="preserve">Seria 2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 xml:space="preserve">Seria 3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219"/>
        <c:overlap val="-27"/>
        <c:axId val="1618853615"/>
        <c:axId val="1618869839"/>
      </c:barChart>
      <c:catAx>
        <c:axId val="1618853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69839"/>
        <c:crosses val="autoZero"/>
        <c:auto val="1"/>
        <c:lblAlgn val="ctr"/>
        <c:lblOffset val="100"/>
        <c:noMultiLvlLbl val="0"/>
      </c:catAx>
      <c:valAx>
        <c:axId val="1618869839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53615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0"/>
        <c:txPr>
          <a:bodyPr rot="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1"/>
        <c:txPr>
          <a:bodyPr rot="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2"/>
        <c:txPr>
          <a:bodyPr rot="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2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 bwMode="auto">
    <a:xfrm>
      <a:off x="1025525" y="1979613"/>
      <a:ext cx="8640763" cy="4679950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pl-PL"/>
  <c:roundedCorners val="0"/>
  <mc:AlternateContent>
    <mc:Choice Requires="c14">
      <c14:style val="102"/>
    </mc:Choice>
    <mc:Fallback>
      <c:style val="2"/>
    </mc:Fallback>
  </mc:AlternateContent>
  <c:chart>
    <c:title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 xml:space="preserve">Seria 1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 xml:space="preserve">Seria 2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 xml:space="preserve">Seria 3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219"/>
        <c:overlap val="100"/>
        <c:axId val="1618853615"/>
        <c:axId val="1618869839"/>
      </c:barChart>
      <c:catAx>
        <c:axId val="1618853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69839"/>
        <c:crosses val="autoZero"/>
        <c:auto val="1"/>
        <c:lblAlgn val="ctr"/>
        <c:lblOffset val="100"/>
        <c:noMultiLvlLbl val="0"/>
      </c:catAx>
      <c:valAx>
        <c:axId val="1618869839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618853615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</c:spPr>
    </c:plotArea>
    <c:legend>
      <c:legendPos val="b"/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4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 bwMode="auto">
    <a:xfrm>
      <a:off x="1025525" y="1979613"/>
      <a:ext cx="6408613" cy="4679950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pl-PL"/>
  <c:roundedCorners val="0"/>
  <mc:AlternateContent>
    <mc:Choice Requires="c14">
      <c14:style val="102"/>
    </mc:Choice>
    <mc:Fallback>
      <c:style val="2"/>
    </mc:Fallback>
  </mc:AlternateContent>
  <c:chart>
    <c:title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Pt>
            <c:idx val="0"/>
            <c:bubble3D val="0"/>
            <c:spPr bwMode="auto"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bubble3D val="0"/>
            <c:spPr bwMode="auto"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bubble3D val="0"/>
            <c:spPr bwMode="auto"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</c:dPt>
          <c:cat>
            <c:strRef>
              <c:f>Arkusz1!$A$2:$A$4</c:f>
              <c:strCache>
                <c:ptCount val="3"/>
                <c:pt idx="0">
                  <c:v xml:space="preserve">1. kwartał</c:v>
                </c:pt>
                <c:pt idx="1">
                  <c:v xml:space="preserve">2. kwartał</c:v>
                </c:pt>
                <c:pt idx="2">
                  <c:v xml:space="preserve">3. kwartał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BubbleSize val="0"/>
          <c:showCatName val="0"/>
          <c:showLeaderLines val="1"/>
          <c:showLegendKey val="0"/>
          <c:showPercent val="0"/>
          <c:showSerName val="0"/>
          <c:showVal val="0"/>
        </c:dLbls>
        <c:firstSliceAng val="0"/>
        <c:holeSize val="50"/>
      </c:doughnutChart>
      <c:spPr bwMode="auto">
        <a:prstGeom prst="rect">
          <a:avLst/>
        </a:prstGeom>
        <a:noFill/>
        <a:ln>
          <a:noFill/>
        </a:ln>
      </c:spPr>
    </c:plotArea>
    <c:legend>
      <c:legendPos val="b"/>
      <c:legendEntry>
        <c:idx val="0"/>
        <c:txPr>
          <a:bodyPr rot="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egendEntry>
        <c:idx val="1"/>
        <c:txPr>
          <a:bodyPr rot="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</c:legendEntry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4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 bwMode="auto">
    <a:xfrm>
      <a:off x="1025525" y="1979613"/>
      <a:ext cx="7704757" cy="4679950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pl-PL"/>
  <c:roundedCorners val="0"/>
  <mc:AlternateContent>
    <mc:Choice Requires="c14">
      <c14:style val="102"/>
    </mc:Choice>
    <mc:Fallback>
      <c:style val="2"/>
    </mc:Fallback>
  </mc:AlternateContent>
  <c:chart>
    <c:title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 xml:space="preserve">Seria 1</c:v>
                </c:pt>
              </c:strCache>
            </c:strRef>
          </c:tx>
          <c:spPr bwMode="auto">
            <a:prstGeom prst="rect">
              <a:avLst/>
            </a:prstGeom>
            <a:ln w="28575" cap="rnd">
              <a:solidFill>
                <a:schemeClr val="accent1"/>
              </a:solidFill>
              <a:round/>
            </a:ln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 xml:space="preserve">Seria 2</c:v>
                </c:pt>
              </c:strCache>
            </c:strRef>
          </c:tx>
          <c:spPr bwMode="auto">
            <a:prstGeom prst="rect">
              <a:avLst/>
            </a:prstGeom>
            <a:ln w="28575" cap="rnd">
              <a:solidFill>
                <a:schemeClr val="accent2"/>
              </a:solidFill>
              <a:round/>
            </a:ln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 xml:space="preserve">Seria 3</c:v>
                </c:pt>
              </c:strCache>
            </c:strRef>
          </c:tx>
          <c:spPr bwMode="auto">
            <a:prstGeom prst="rect">
              <a:avLst/>
            </a:prstGeom>
            <a:ln w="28575" cap="rnd">
              <a:solidFill>
                <a:schemeClr val="accent3"/>
              </a:solidFill>
              <a:round/>
            </a:ln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smooth val="0"/>
        <c:axId val="1783761887"/>
        <c:axId val="1783762303"/>
      </c:lineChart>
      <c:catAx>
        <c:axId val="1783761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3762303"/>
        <c:crosses val="autoZero"/>
        <c:auto val="1"/>
        <c:lblAlgn val="ctr"/>
        <c:lblOffset val="100"/>
        <c:noMultiLvlLbl val="0"/>
      </c:catAx>
      <c:valAx>
        <c:axId val="1783762303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83761887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</c:spPr>
    </c:plotArea>
    <c:legend>
      <c:legendPos val="b"/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4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 bwMode="auto">
    <a:xfrm>
      <a:off x="5526088" y="1979613"/>
      <a:ext cx="4140200" cy="4679950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>
  <c:date1904 val="0"/>
  <c:lang val="pl-PL"/>
  <c:roundedCorners val="0"/>
  <mc:AlternateContent>
    <mc:Choice Requires="c14">
      <c14:style val="102"/>
    </mc:Choice>
    <mc:Fallback>
      <c:style val="2"/>
    </mc:Fallback>
  </mc:AlternateContent>
  <c:chart>
    <c:title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 xml:space="preserve">Seria 1</c:v>
                </c:pt>
              </c:strCache>
            </c:strRef>
          </c:tx>
          <c:spPr bwMode="auto">
            <a:prstGeom prst="rect">
              <a:avLst/>
            </a:prstGeom>
            <a:ln w="28575" cap="rnd">
              <a:solidFill>
                <a:schemeClr val="accent1"/>
              </a:solidFill>
              <a:round/>
            </a:ln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 xml:space="preserve">Seria 2</c:v>
                </c:pt>
              </c:strCache>
            </c:strRef>
          </c:tx>
          <c:spPr bwMode="auto">
            <a:prstGeom prst="rect">
              <a:avLst/>
            </a:prstGeom>
            <a:ln w="28575" cap="rnd">
              <a:solidFill>
                <a:schemeClr val="accent2"/>
              </a:solidFill>
              <a:round/>
            </a:ln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 xml:space="preserve">Seria 3</c:v>
                </c:pt>
              </c:strCache>
            </c:strRef>
          </c:tx>
          <c:spPr bwMode="auto">
            <a:prstGeom prst="rect">
              <a:avLst/>
            </a:prstGeom>
            <a:ln w="28575" cap="rnd">
              <a:solidFill>
                <a:schemeClr val="accent3"/>
              </a:solidFill>
              <a:round/>
            </a:ln>
          </c:spPr>
          <c:marker>
            <c:symbol val="none"/>
          </c:marker>
          <c:cat>
            <c:strRef>
              <c:f>Arkusz1!$A$2:$A$5</c:f>
              <c:strCache>
                <c:ptCount val="4"/>
                <c:pt idx="0">
                  <c:v xml:space="preserve">Kategoria 1</c:v>
                </c:pt>
                <c:pt idx="1">
                  <c:v xml:space="preserve">Kategoria 2</c:v>
                </c:pt>
                <c:pt idx="2">
                  <c:v xml:space="preserve">Kategoria 3</c:v>
                </c:pt>
                <c:pt idx="3">
                  <c:v xml:space="preserve">Kategoria 4</c:v>
                </c:pt>
              </c:strCache>
            </c:strRef>
          </c:cat>
          <c:val>
            <c:numRef>
              <c:f>Arkusz1!$D$2:$D$5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smooth val="0"/>
        <c:axId val="1702970127"/>
        <c:axId val="1702966799"/>
      </c:lineChart>
      <c:catAx>
        <c:axId val="1702970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4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02966799"/>
        <c:crosses val="autoZero"/>
        <c:auto val="1"/>
        <c:lblAlgn val="ctr"/>
        <c:lblOffset val="100"/>
        <c:noMultiLvlLbl val="0"/>
      </c:catAx>
      <c:valAx>
        <c:axId val="1702966799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 rot="-60000000" spcFirstLastPara="true" vertOverflow="ellipsis" vert="horz" wrap="square" anchor="ctr" anchorCtr="true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02970127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</c:spPr>
    </c:plotArea>
    <c:legend>
      <c:legendPos val="b"/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true" vertOverflow="ellipsis" vert="horz" wrap="square" anchor="ctr" anchorCtr="true"/>
        <a:lstStyle/>
        <a:p>
          <a:pPr>
            <a:defRPr sz="14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 bwMode="auto">
    <a:xfrm>
      <a:off x="5345113" y="1979613"/>
      <a:ext cx="4321175" cy="4679950"/>
    </a:xfrm>
    <a:prstGeom prst="rect">
      <a:avLst/>
    </a:prstGeom>
    <a:noFill/>
    <a:ln>
      <a:noFill/>
    </a:ln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Slajd tytułowy (długi tytuł)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rostokąt 8" hidden="0"/>
          <p:cNvSpPr/>
          <p:nvPr isPhoto="0" userDrawn="1"/>
        </p:nvSpPr>
        <p:spPr bwMode="auto">
          <a:xfrm>
            <a:off x="1026613" y="1973818"/>
            <a:ext cx="8639675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rostokąt 10" hidden="0"/>
          <p:cNvSpPr/>
          <p:nvPr isPhoto="0" userDrawn="1"/>
        </p:nvSpPr>
        <p:spPr bwMode="auto"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6" name="Obraz 12" descr="Obraz zawierający tekst&#10;&#10;Opis wygenerowany automatycznie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026760" y="1973818"/>
            <a:ext cx="3959225" cy="720090"/>
          </a:xfrm>
          <a:prstGeom prst="rect">
            <a:avLst/>
          </a:prstGeom>
        </p:spPr>
      </p:pic>
      <p:pic>
        <p:nvPicPr>
          <p:cNvPr id="7" name="Obraz 13" hidden="0"/>
          <p:cNvPicPr>
            <a:picLocks noChangeAspect="1"/>
          </p:cNvPicPr>
          <p:nvPr isPhoto="0" userDrawn="1"/>
        </p:nvPicPr>
        <p:blipFill>
          <a:blip r:embed="rId3">
            <a:alphaModFix amt="55000"/>
          </a:blip>
          <a:stretch/>
        </p:blipFill>
        <p:spPr bwMode="auto">
          <a:xfrm>
            <a:off x="597632" y="540402"/>
            <a:ext cx="1080000" cy="1080000"/>
          </a:xfrm>
          <a:prstGeom prst="rect">
            <a:avLst/>
          </a:prstGeom>
        </p:spPr>
      </p:pic>
      <p:pic>
        <p:nvPicPr>
          <p:cNvPr id="8" name="Obraz 14" hidden="0"/>
          <p:cNvPicPr>
            <a:picLocks noChangeAspect="1"/>
          </p:cNvPicPr>
          <p:nvPr isPhoto="0" userDrawn="1"/>
        </p:nvPicPr>
        <p:blipFill>
          <a:blip r:embed="rId4">
            <a:alphaModFix amt="55000"/>
          </a:blip>
          <a:stretch/>
        </p:blipFill>
        <p:spPr bwMode="auto">
          <a:xfrm>
            <a:off x="2105788" y="540402"/>
            <a:ext cx="1080000" cy="1080000"/>
          </a:xfrm>
          <a:prstGeom prst="rect">
            <a:avLst/>
          </a:prstGeom>
        </p:spPr>
      </p:pic>
      <p:pic>
        <p:nvPicPr>
          <p:cNvPr id="9" name="Obraz 15" hidden="0"/>
          <p:cNvPicPr>
            <a:picLocks noChangeAspect="1"/>
          </p:cNvPicPr>
          <p:nvPr isPhoto="0" userDrawn="1"/>
        </p:nvPicPr>
        <p:blipFill>
          <a:blip r:embed="rId5">
            <a:alphaModFix amt="55000"/>
          </a:blip>
          <a:stretch/>
        </p:blipFill>
        <p:spPr bwMode="auto">
          <a:xfrm>
            <a:off x="3613944" y="540402"/>
            <a:ext cx="1080000" cy="1080000"/>
          </a:xfrm>
          <a:prstGeom prst="rect">
            <a:avLst/>
          </a:prstGeom>
        </p:spPr>
      </p:pic>
      <p:sp>
        <p:nvSpPr>
          <p:cNvPr id="10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385877" y="3059113"/>
            <a:ext cx="7920115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11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0"/>
            </a:lvl2pPr>
            <a:lvl3pPr marL="1007943" indent="0" algn="ctr">
              <a:buNone/>
              <a:defRPr sz="2000"/>
            </a:lvl3pPr>
            <a:lvl4pPr marL="1511915" indent="0" algn="ctr">
              <a:buNone/>
              <a:defRPr sz="1750"/>
            </a:lvl4pPr>
            <a:lvl5pPr marL="2015886" indent="0" algn="ctr">
              <a:buNone/>
              <a:defRPr sz="1750"/>
            </a:lvl5pPr>
            <a:lvl6pPr marL="2519858" indent="0" algn="ctr">
              <a:buNone/>
              <a:defRPr sz="1750"/>
            </a:lvl6pPr>
            <a:lvl7pPr marL="3023829" indent="0" algn="ctr">
              <a:buNone/>
              <a:defRPr sz="1750"/>
            </a:lvl7pPr>
            <a:lvl8pPr marL="3527801" indent="0" algn="ctr">
              <a:buNone/>
              <a:defRPr sz="1750"/>
            </a:lvl8pPr>
            <a:lvl9pPr marL="4031772" indent="0" algn="ctr">
              <a:buNone/>
              <a:defRPr sz="1750"/>
            </a:lvl9pPr>
          </a:lstStyle>
          <a:p>
            <a:pPr>
              <a:defRPr/>
            </a:pPr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12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/>
                <a:ea typeface="Open Sans"/>
                <a:cs typeface="Open Sans"/>
              </a:defRPr>
            </a:lvl1pPr>
          </a:lstStyle>
          <a:p>
            <a:pPr>
              <a:defRPr/>
            </a:pPr>
            <a:fld id="{D2A3D249-6366-4532-95C2-9DDC07D17B44}" type="datetime1">
              <a:rPr lang="pl-PL"/>
              <a:t/>
            </a:fld>
            <a:endParaRPr lang="pl-PL"/>
          </a:p>
        </p:txBody>
      </p:sp>
      <p:pic>
        <p:nvPicPr>
          <p:cNvPr id="13" name="Obraz 7" hidden="0"/>
          <p:cNvPicPr>
            <a:picLocks noChangeAspect="1"/>
          </p:cNvPicPr>
          <p:nvPr isPhoto="0" userDrawn="1"/>
        </p:nvPicPr>
        <p:blipFill>
          <a:blip r:embed="rId6"/>
          <a:stretch/>
        </p:blipFill>
        <p:spPr bwMode="auto"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4" name="Obraz 9" hidden="0"/>
          <p:cNvPicPr>
            <a:picLocks noChangeAspect="1"/>
          </p:cNvPicPr>
          <p:nvPr isPhoto="0" userDrawn="1"/>
        </p:nvPicPr>
        <p:blipFill>
          <a:blip r:embed="rId7"/>
          <a:stretch/>
        </p:blipFill>
        <p:spPr bwMode="auto"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5" name="Obraz 11" hidden="0"/>
          <p:cNvPicPr>
            <a:picLocks noChangeAspect="1"/>
          </p:cNvPicPr>
          <p:nvPr isPhoto="0" userDrawn="1"/>
        </p:nvPicPr>
        <p:blipFill>
          <a:blip r:embed="rId8"/>
          <a:stretch/>
        </p:blipFill>
        <p:spPr bwMode="auto">
          <a:xfrm>
            <a:off x="3722743" y="6370378"/>
            <a:ext cx="2239772" cy="95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Slajd końcow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rostokąt 11" hidden="0"/>
          <p:cNvSpPr/>
          <p:nvPr isPhoto="0" userDrawn="1"/>
        </p:nvSpPr>
        <p:spPr bwMode="auto">
          <a:xfrm>
            <a:off x="2465388" y="4500563"/>
            <a:ext cx="8226426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Symbol zastępczy obrazu 10" hidden="0"/>
          <p:cNvSpPr>
            <a:spLocks noGrp="1"/>
          </p:cNvSpPr>
          <p:nvPr isPhoto="0" userDrawn="0">
            <p:ph type="pic" sz="quarter" idx="10" hasCustomPrompt="0"/>
          </p:nvPr>
        </p:nvSpPr>
        <p:spPr bwMode="auto"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 fill="norm" stroke="1" extrusionOk="0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/>
              <a:buNone/>
              <a:defRPr sz="1000"/>
            </a:lvl1pPr>
          </a:lstStyle>
          <a:p>
            <a:pPr>
              <a:defRPr/>
            </a:pPr>
            <a:r>
              <a:rPr lang="pl-PL"/>
              <a:t>Kliknij ikonę, aby dodać obraz</a:t>
            </a:r>
            <a:endParaRPr/>
          </a:p>
        </p:txBody>
      </p:sp>
      <p:pic>
        <p:nvPicPr>
          <p:cNvPr id="6" name="Obraz 6" descr="Obraz zawierający tekst&#10;&#10;Opis wygenerowany automatycznie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2466975" y="4500563"/>
            <a:ext cx="3959225" cy="720090"/>
          </a:xfrm>
          <a:prstGeom prst="rect">
            <a:avLst/>
          </a:prstGeom>
        </p:spPr>
      </p:pic>
      <p:sp>
        <p:nvSpPr>
          <p:cNvPr id="7" name="Tytuł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825750" y="5593629"/>
            <a:ext cx="7559675" cy="705572"/>
          </a:xfrm>
        </p:spPr>
        <p:txBody>
          <a:bodyPr/>
          <a:lstStyle/>
          <a:p>
            <a:pPr>
              <a:defRPr/>
            </a:pPr>
            <a:r>
              <a:rPr lang="pl-PL"/>
              <a:t>Kliknij, aby edytować styl</a:t>
            </a:r>
            <a:endParaRPr/>
          </a:p>
        </p:txBody>
      </p:sp>
      <p:pic>
        <p:nvPicPr>
          <p:cNvPr id="8" name="Obraz 7" descr="znak Funduszy Europejskich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9" descr="barwy RP" hidden="0"/>
          <p:cNvPicPr>
            <a:picLocks noChangeAspect="1"/>
          </p:cNvPicPr>
          <p:nvPr isPhoto="0" userDrawn="1"/>
        </p:nvPicPr>
        <p:blipFill>
          <a:blip r:embed="rId5"/>
          <a:stretch/>
        </p:blipFill>
        <p:spPr bwMode="auto">
          <a:xfrm>
            <a:off x="3722743" y="6370378"/>
            <a:ext cx="2239772" cy="9505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2_Slajd tytułowy (długi tytuł)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rostokąt 8" hidden="0"/>
          <p:cNvSpPr/>
          <p:nvPr isPhoto="0" userDrawn="1"/>
        </p:nvSpPr>
        <p:spPr bwMode="auto">
          <a:xfrm>
            <a:off x="1025525" y="1983572"/>
            <a:ext cx="864076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rostokąt 10" hidden="0"/>
          <p:cNvSpPr/>
          <p:nvPr isPhoto="0" userDrawn="1"/>
        </p:nvSpPr>
        <p:spPr bwMode="auto">
          <a:xfrm>
            <a:off x="1" y="0"/>
            <a:ext cx="4986337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6" name="Obraz 12" descr="Obraz zawierający tekst&#10;&#10;Opis wygenerowany automatycznie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025525" y="1983572"/>
            <a:ext cx="3959225" cy="720090"/>
          </a:xfrm>
          <a:prstGeom prst="rect">
            <a:avLst/>
          </a:prstGeom>
        </p:spPr>
      </p:pic>
      <p:sp>
        <p:nvSpPr>
          <p:cNvPr id="7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385877" y="3070227"/>
            <a:ext cx="7920115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8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0"/>
            </a:lvl2pPr>
            <a:lvl3pPr marL="1007943" indent="0" algn="ctr">
              <a:buNone/>
              <a:defRPr sz="2000"/>
            </a:lvl3pPr>
            <a:lvl4pPr marL="1511915" indent="0" algn="ctr">
              <a:buNone/>
              <a:defRPr sz="1750"/>
            </a:lvl4pPr>
            <a:lvl5pPr marL="2015886" indent="0" algn="ctr">
              <a:buNone/>
              <a:defRPr sz="1750"/>
            </a:lvl5pPr>
            <a:lvl6pPr marL="2519858" indent="0" algn="ctr">
              <a:buNone/>
              <a:defRPr sz="1750"/>
            </a:lvl6pPr>
            <a:lvl7pPr marL="3023829" indent="0" algn="ctr">
              <a:buNone/>
              <a:defRPr sz="1750"/>
            </a:lvl7pPr>
            <a:lvl8pPr marL="3527801" indent="0" algn="ctr">
              <a:buNone/>
              <a:defRPr sz="1750"/>
            </a:lvl8pPr>
            <a:lvl9pPr marL="4031772" indent="0" algn="ctr">
              <a:buNone/>
              <a:defRPr sz="1750"/>
            </a:lvl9pPr>
          </a:lstStyle>
          <a:p>
            <a:pPr>
              <a:defRPr/>
            </a:pPr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9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7865356" y="540402"/>
            <a:ext cx="1799844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/>
                <a:ea typeface="Open Sans"/>
                <a:cs typeface="Open Sans"/>
              </a:defRPr>
            </a:lvl1pPr>
          </a:lstStyle>
          <a:p>
            <a:pPr>
              <a:defRPr/>
            </a:pPr>
            <a:fld id="{68EEE8EE-D7CF-4F1D-849B-3E54D1DD80B0}" type="datetime1">
              <a:rPr lang="pl-PL"/>
              <a:t/>
            </a:fld>
            <a:endParaRPr lang="pl-PL"/>
          </a:p>
        </p:txBody>
      </p:sp>
      <p:pic>
        <p:nvPicPr>
          <p:cNvPr id="10" name="Obraz 7" descr="logo Funduszy Europejskich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11" name="Obraz 9" descr="flaga Unii Europejskiej z dopiskiem dofinansowane przez Unię Europejską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2" name="Obraz 11" descr="barwy RP" hidden="0"/>
          <p:cNvPicPr>
            <a:picLocks noChangeAspect="1"/>
          </p:cNvPicPr>
          <p:nvPr isPhoto="0" userDrawn="1"/>
        </p:nvPicPr>
        <p:blipFill>
          <a:blip r:embed="rId5"/>
          <a:stretch/>
        </p:blipFill>
        <p:spPr bwMode="auto"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3" name="Obraz 5" hidden="0"/>
          <p:cNvPicPr>
            <a:picLocks noChangeAspect="1"/>
          </p:cNvPicPr>
          <p:nvPr isPhoto="0" userDrawn="1"/>
        </p:nvPicPr>
        <p:blipFill>
          <a:blip r:embed="rId6">
            <a:alphaModFix amt="55000"/>
          </a:blip>
          <a:stretch/>
        </p:blipFill>
        <p:spPr bwMode="auto">
          <a:xfrm>
            <a:off x="652757" y="1244366"/>
            <a:ext cx="381000" cy="381000"/>
          </a:xfrm>
          <a:prstGeom prst="rect">
            <a:avLst/>
          </a:prstGeom>
        </p:spPr>
      </p:pic>
      <p:pic>
        <p:nvPicPr>
          <p:cNvPr id="14" name="Obraz 16" hidden="0"/>
          <p:cNvPicPr>
            <a:picLocks noChangeAspect="1"/>
          </p:cNvPicPr>
          <p:nvPr isPhoto="0" userDrawn="1"/>
        </p:nvPicPr>
        <p:blipFill>
          <a:blip r:embed="rId7">
            <a:alphaModFix amt="55000"/>
          </a:blip>
          <a:stretch/>
        </p:blipFill>
        <p:spPr bwMode="auto">
          <a:xfrm>
            <a:off x="1365250" y="545866"/>
            <a:ext cx="381000" cy="381000"/>
          </a:xfrm>
          <a:prstGeom prst="rect">
            <a:avLst/>
          </a:prstGeom>
        </p:spPr>
      </p:pic>
      <p:pic>
        <p:nvPicPr>
          <p:cNvPr id="15" name="Obraz 18" hidden="0"/>
          <p:cNvPicPr>
            <a:picLocks noChangeAspect="1"/>
          </p:cNvPicPr>
          <p:nvPr isPhoto="0" userDrawn="1"/>
        </p:nvPicPr>
        <p:blipFill>
          <a:blip r:embed="rId8">
            <a:alphaModFix amt="55000"/>
          </a:blip>
          <a:stretch/>
        </p:blipFill>
        <p:spPr bwMode="auto">
          <a:xfrm>
            <a:off x="1380511" y="1244366"/>
            <a:ext cx="381000" cy="381000"/>
          </a:xfrm>
          <a:prstGeom prst="rect">
            <a:avLst/>
          </a:prstGeom>
        </p:spPr>
      </p:pic>
      <p:pic>
        <p:nvPicPr>
          <p:cNvPr id="16" name="Obraz 20" hidden="0"/>
          <p:cNvPicPr>
            <a:picLocks noChangeAspect="1"/>
          </p:cNvPicPr>
          <p:nvPr isPhoto="0" userDrawn="1"/>
        </p:nvPicPr>
        <p:blipFill>
          <a:blip r:embed="rId9">
            <a:alphaModFix amt="55000"/>
          </a:blip>
          <a:stretch/>
        </p:blipFill>
        <p:spPr bwMode="auto">
          <a:xfrm>
            <a:off x="4265786" y="538288"/>
            <a:ext cx="381000" cy="381000"/>
          </a:xfrm>
          <a:prstGeom prst="rect">
            <a:avLst/>
          </a:prstGeom>
        </p:spPr>
      </p:pic>
      <p:pic>
        <p:nvPicPr>
          <p:cNvPr id="17" name="Obraz 22" hidden="0"/>
          <p:cNvPicPr>
            <a:picLocks noChangeAspect="1"/>
          </p:cNvPicPr>
          <p:nvPr isPhoto="0" userDrawn="1"/>
        </p:nvPicPr>
        <p:blipFill>
          <a:blip r:embed="rId10">
            <a:alphaModFix amt="55000"/>
          </a:blip>
          <a:stretch/>
        </p:blipFill>
        <p:spPr bwMode="auto">
          <a:xfrm>
            <a:off x="644525" y="545866"/>
            <a:ext cx="381000" cy="381000"/>
          </a:xfrm>
          <a:prstGeom prst="rect">
            <a:avLst/>
          </a:prstGeom>
        </p:spPr>
      </p:pic>
      <p:pic>
        <p:nvPicPr>
          <p:cNvPr id="18" name="Obraz 24" hidden="0"/>
          <p:cNvPicPr>
            <a:picLocks noChangeAspect="1"/>
          </p:cNvPicPr>
          <p:nvPr isPhoto="0" userDrawn="1"/>
        </p:nvPicPr>
        <p:blipFill>
          <a:blip r:embed="rId11">
            <a:alphaModFix amt="55000"/>
          </a:blip>
          <a:stretch/>
        </p:blipFill>
        <p:spPr bwMode="auto">
          <a:xfrm>
            <a:off x="2104293" y="1254829"/>
            <a:ext cx="381000" cy="381000"/>
          </a:xfrm>
          <a:prstGeom prst="rect">
            <a:avLst/>
          </a:prstGeom>
        </p:spPr>
      </p:pic>
      <p:pic>
        <p:nvPicPr>
          <p:cNvPr id="19" name="Obraz 26" hidden="0"/>
          <p:cNvPicPr>
            <a:picLocks noChangeAspect="1"/>
          </p:cNvPicPr>
          <p:nvPr isPhoto="0" userDrawn="1"/>
        </p:nvPicPr>
        <p:blipFill>
          <a:blip r:embed="rId12">
            <a:alphaModFix amt="55000"/>
          </a:blip>
          <a:stretch/>
        </p:blipFill>
        <p:spPr bwMode="auto">
          <a:xfrm>
            <a:off x="2814637" y="543567"/>
            <a:ext cx="381000" cy="381000"/>
          </a:xfrm>
          <a:prstGeom prst="rect">
            <a:avLst/>
          </a:prstGeom>
        </p:spPr>
      </p:pic>
      <p:pic>
        <p:nvPicPr>
          <p:cNvPr id="20" name="Obraz 28" hidden="0"/>
          <p:cNvPicPr>
            <a:picLocks noChangeAspect="1"/>
          </p:cNvPicPr>
          <p:nvPr isPhoto="0" userDrawn="1"/>
        </p:nvPicPr>
        <p:blipFill>
          <a:blip r:embed="rId13">
            <a:alphaModFix amt="55000"/>
          </a:blip>
          <a:stretch/>
        </p:blipFill>
        <p:spPr bwMode="auto">
          <a:xfrm>
            <a:off x="3537018" y="535269"/>
            <a:ext cx="381000" cy="381000"/>
          </a:xfrm>
          <a:prstGeom prst="rect">
            <a:avLst/>
          </a:prstGeom>
        </p:spPr>
      </p:pic>
      <p:pic>
        <p:nvPicPr>
          <p:cNvPr id="21" name="Obraz 30" hidden="0"/>
          <p:cNvPicPr>
            <a:picLocks noChangeAspect="1"/>
          </p:cNvPicPr>
          <p:nvPr isPhoto="0" userDrawn="1"/>
        </p:nvPicPr>
        <p:blipFill>
          <a:blip r:embed="rId14">
            <a:alphaModFix amt="55000"/>
          </a:blip>
          <a:stretch/>
        </p:blipFill>
        <p:spPr bwMode="auto">
          <a:xfrm>
            <a:off x="2092256" y="531095"/>
            <a:ext cx="381000" cy="381000"/>
          </a:xfrm>
          <a:prstGeom prst="rect">
            <a:avLst/>
          </a:prstGeom>
        </p:spPr>
      </p:pic>
      <p:pic>
        <p:nvPicPr>
          <p:cNvPr id="22" name="Obraz 32" hidden="0"/>
          <p:cNvPicPr>
            <a:picLocks noChangeAspect="1"/>
          </p:cNvPicPr>
          <p:nvPr isPhoto="0" userDrawn="1"/>
        </p:nvPicPr>
        <p:blipFill>
          <a:blip r:embed="rId15">
            <a:alphaModFix amt="55000"/>
          </a:blip>
          <a:stretch/>
        </p:blipFill>
        <p:spPr bwMode="auto">
          <a:xfrm>
            <a:off x="3534802" y="1251987"/>
            <a:ext cx="381000" cy="381000"/>
          </a:xfrm>
          <a:prstGeom prst="rect">
            <a:avLst/>
          </a:prstGeom>
        </p:spPr>
      </p:pic>
      <p:pic>
        <p:nvPicPr>
          <p:cNvPr id="23" name="Obraz 34" hidden="0"/>
          <p:cNvPicPr>
            <a:picLocks noChangeAspect="1"/>
          </p:cNvPicPr>
          <p:nvPr isPhoto="0" userDrawn="1"/>
        </p:nvPicPr>
        <p:blipFill>
          <a:blip r:embed="rId16">
            <a:alphaModFix amt="55000"/>
          </a:blip>
          <a:stretch/>
        </p:blipFill>
        <p:spPr bwMode="auto">
          <a:xfrm>
            <a:off x="4265613" y="1250549"/>
            <a:ext cx="381000" cy="381000"/>
          </a:xfrm>
          <a:prstGeom prst="rect">
            <a:avLst/>
          </a:prstGeom>
        </p:spPr>
      </p:pic>
      <p:pic>
        <p:nvPicPr>
          <p:cNvPr id="24" name="Obraz 36" hidden="0"/>
          <p:cNvPicPr>
            <a:picLocks noChangeAspect="1"/>
          </p:cNvPicPr>
          <p:nvPr isPhoto="0" userDrawn="1"/>
        </p:nvPicPr>
        <p:blipFill>
          <a:blip r:embed="rId17">
            <a:alphaModFix amt="55000"/>
          </a:blip>
          <a:stretch/>
        </p:blipFill>
        <p:spPr bwMode="auto">
          <a:xfrm>
            <a:off x="2814637" y="1250549"/>
            <a:ext cx="381000" cy="381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Slajd tytułowy (krótki tytuł)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ymbol zastępczy obrazu 16" hidden="0"/>
          <p:cNvSpPr>
            <a:spLocks noGrp="1"/>
          </p:cNvSpPr>
          <p:nvPr isPhoto="0" userDrawn="0">
            <p:ph type="pic" sz="quarter" idx="11" hasCustomPrompt="0"/>
          </p:nvPr>
        </p:nvSpPr>
        <p:spPr bwMode="auto"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 fill="norm" stroke="1" extrusionOk="0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/>
              <a:buNone/>
              <a:defRPr sz="1000"/>
            </a:lvl1pPr>
          </a:lstStyle>
          <a:p>
            <a:pPr>
              <a:defRPr/>
            </a:pPr>
            <a:r>
              <a:rPr lang="pl-PL"/>
              <a:t>Kliknij ikonę, aby dodać obraz</a:t>
            </a:r>
            <a:endParaRPr/>
          </a:p>
        </p:txBody>
      </p:sp>
      <p:sp>
        <p:nvSpPr>
          <p:cNvPr id="5" name="Prostokąt 12" hidden="0"/>
          <p:cNvSpPr/>
          <p:nvPr isPhoto="0" userDrawn="1"/>
        </p:nvSpPr>
        <p:spPr bwMode="auto">
          <a:xfrm>
            <a:off x="2825750" y="4500563"/>
            <a:ext cx="6840538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172808" y="5579563"/>
            <a:ext cx="6133117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7866444" y="539750"/>
            <a:ext cx="1799844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/>
                <a:ea typeface="Open Sans"/>
                <a:cs typeface="Open Sans"/>
              </a:defRPr>
            </a:lvl1pPr>
          </a:lstStyle>
          <a:p>
            <a:pPr>
              <a:defRPr/>
            </a:pPr>
            <a:fld id="{D857886D-A165-4D54-8DB0-CE6586ECA8EC}" type="datetime1">
              <a:rPr lang="pl-PL"/>
              <a:t/>
            </a:fld>
            <a:endParaRPr lang="pl-PL"/>
          </a:p>
        </p:txBody>
      </p:sp>
      <p:pic>
        <p:nvPicPr>
          <p:cNvPr id="8" name="Obraz 7" descr="logo Funduszy Europejskich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792000" y="6371047"/>
            <a:ext cx="1621258" cy="949192"/>
          </a:xfrm>
          <a:prstGeom prst="rect">
            <a:avLst/>
          </a:prstGeom>
        </p:spPr>
      </p:pic>
      <p:pic>
        <p:nvPicPr>
          <p:cNvPr id="9" name="Obraz 9" descr="flaga Unii Europejskie z dopiskiem dofinansowane przez Unię Europejską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7272000" y="6371047"/>
            <a:ext cx="2633371" cy="949192"/>
          </a:xfrm>
          <a:prstGeom prst="rect">
            <a:avLst/>
          </a:prstGeom>
        </p:spPr>
      </p:pic>
      <p:pic>
        <p:nvPicPr>
          <p:cNvPr id="10" name="Obraz 11" descr="barwy RP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22743" y="6370378"/>
            <a:ext cx="2239772" cy="950531"/>
          </a:xfrm>
          <a:prstGeom prst="rect">
            <a:avLst/>
          </a:prstGeom>
        </p:spPr>
      </p:pic>
      <p:pic>
        <p:nvPicPr>
          <p:cNvPr id="11" name="Obraz 17" descr="Obraz zawierający tekst&#10;&#10;Opis wygenerowany automatycznie" hidden="0"/>
          <p:cNvPicPr>
            <a:picLocks noChangeAspect="1"/>
          </p:cNvPicPr>
          <p:nvPr isPhoto="0" userDrawn="1"/>
        </p:nvPicPr>
        <p:blipFill>
          <a:blip r:embed="rId5"/>
          <a:stretch/>
        </p:blipFill>
        <p:spPr bwMode="auto">
          <a:xfrm>
            <a:off x="2825750" y="4500563"/>
            <a:ext cx="3959225" cy="7200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Slajd tytuł sekcji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rostokąt 9" hidden="0"/>
          <p:cNvSpPr/>
          <p:nvPr isPhoto="0" userDrawn="1"/>
        </p:nvSpPr>
        <p:spPr bwMode="auto">
          <a:xfrm>
            <a:off x="2825749" y="4500563"/>
            <a:ext cx="7196139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Symbol zastępczy obrazu 8" hidden="0"/>
          <p:cNvSpPr>
            <a:spLocks noGrp="1"/>
          </p:cNvSpPr>
          <p:nvPr isPhoto="0" userDrawn="0">
            <p:ph type="pic" sz="quarter" idx="10" hasCustomPrompt="0"/>
          </p:nvPr>
        </p:nvSpPr>
        <p:spPr bwMode="auto"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 fill="norm" stroke="1" extrusionOk="0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/>
              <a:buNone/>
              <a:defRPr sz="1000"/>
            </a:lvl1pPr>
          </a:lstStyle>
          <a:p>
            <a:pPr>
              <a:defRPr/>
            </a:pPr>
            <a:r>
              <a:rPr lang="pl-PL"/>
              <a:t>Kliknij ikonę, aby dodać obraz</a:t>
            </a:r>
            <a:endParaRPr/>
          </a:p>
        </p:txBody>
      </p:sp>
      <p:sp>
        <p:nvSpPr>
          <p:cNvPr id="6" name="Prostokąt 4" hidden="0"/>
          <p:cNvSpPr/>
          <p:nvPr isPhoto="0" userDrawn="1"/>
        </p:nvSpPr>
        <p:spPr bwMode="auto">
          <a:xfrm>
            <a:off x="3905250" y="4500562"/>
            <a:ext cx="3600449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Prostokąt 5" hidden="0"/>
          <p:cNvSpPr/>
          <p:nvPr isPhoto="0" userDrawn="1"/>
        </p:nvSpPr>
        <p:spPr bwMode="auto">
          <a:xfrm>
            <a:off x="2825751" y="4500561"/>
            <a:ext cx="1079500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3186113" y="5195719"/>
            <a:ext cx="6480176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Slajd - tytuł + zawartość z paskiem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6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Slajd - tytuł + 2 elementy zawartości z paskiem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25906" y="1979836"/>
            <a:ext cx="4140000" cy="4680018"/>
          </a:xfrm>
        </p:spPr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525906" y="1979613"/>
            <a:ext cx="4140000" cy="4680226"/>
          </a:xfrm>
        </p:spPr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7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1_Slajd - tytuł + zdjęcie + zawartość z paskiem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5345906" y="899836"/>
            <a:ext cx="4320000" cy="1080001"/>
          </a:xfrm>
        </p:spPr>
        <p:txBody>
          <a:bodyPr/>
          <a:lstStyle/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5345906" y="1979836"/>
            <a:ext cx="4320382" cy="4680002"/>
          </a:xfrm>
        </p:spPr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6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  <p:sp>
        <p:nvSpPr>
          <p:cNvPr id="7" name="Symbol zastępczy obrazu 6" hidden="0"/>
          <p:cNvSpPr>
            <a:spLocks noGrp="1"/>
          </p:cNvSpPr>
          <p:nvPr isPhoto="0" userDrawn="0">
            <p:ph type="pic" sz="quarter" idx="11" hasCustomPrompt="0"/>
          </p:nvPr>
        </p:nvSpPr>
        <p:spPr bwMode="auto">
          <a:xfrm>
            <a:off x="0" y="900113"/>
            <a:ext cx="4986338" cy="57597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/>
              <a:buNone/>
              <a:defRPr sz="1000"/>
            </a:lvl1pPr>
          </a:lstStyle>
          <a:p>
            <a:pPr>
              <a:defRPr/>
            </a:pPr>
            <a:r>
              <a:rPr lang="pl-PL"/>
              <a:t>Kliknij ikonę, aby dodać obraz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" userDrawn="1">
  <p:cSld name="1_Slajd - tytuł + zawartość bez pask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6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  <p:sp>
        <p:nvSpPr>
          <p:cNvPr id="7" name="Prostokąt 5" hidden="0"/>
          <p:cNvSpPr/>
          <p:nvPr isPhoto="0" userDrawn="1"/>
        </p:nvSpPr>
        <p:spPr bwMode="auto"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woObj" userDrawn="1">
  <p:cSld name="1_Slajd - tytuł + 2 elementy zawartości bez pask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25906" y="1979836"/>
            <a:ext cx="4140000" cy="4680018"/>
          </a:xfrm>
        </p:spPr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525906" y="1979613"/>
            <a:ext cx="4140000" cy="4680226"/>
          </a:xfrm>
        </p:spPr>
        <p:txBody>
          <a:bodyPr/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/>
          </a:p>
        </p:txBody>
      </p:sp>
      <p:sp>
        <p:nvSpPr>
          <p:cNvPr id="7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  <p:sp>
        <p:nvSpPr>
          <p:cNvPr id="8" name="Prostokąt 5" hidden="0"/>
          <p:cNvSpPr/>
          <p:nvPr isPhoto="0" userDrawn="1"/>
        </p:nvSpPr>
        <p:spPr bwMode="auto"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25525" y="899836"/>
            <a:ext cx="8640381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pl-PL"/>
              <a:t>Kliknij, aby edytować styl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25907" y="1979836"/>
            <a:ext cx="8640382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pl-PL"/>
              <a:t>Kliknij, aby edytować style wzorca tekstu</a:t>
            </a:r>
            <a:endParaRPr/>
          </a:p>
          <a:p>
            <a:pPr lvl="1">
              <a:defRPr/>
            </a:pPr>
            <a:r>
              <a:rPr lang="pl-PL"/>
              <a:t>Drugi poziom</a:t>
            </a:r>
            <a:endParaRPr/>
          </a:p>
          <a:p>
            <a:pPr lvl="2">
              <a:defRPr/>
            </a:pPr>
            <a:r>
              <a:rPr lang="pl-PL"/>
              <a:t>Trzeci poziom</a:t>
            </a:r>
            <a:endParaRPr lang="en-US"/>
          </a:p>
        </p:txBody>
      </p:sp>
      <p:sp>
        <p:nvSpPr>
          <p:cNvPr id="6" name="Prostokąt 9" hidden="0"/>
          <p:cNvSpPr/>
          <p:nvPr isPhoto="0" userDrawn="1"/>
        </p:nvSpPr>
        <p:spPr bwMode="auto">
          <a:xfrm>
            <a:off x="1025870" y="0"/>
            <a:ext cx="1080742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Prostokąt 11" hidden="0"/>
          <p:cNvSpPr/>
          <p:nvPr isPhoto="0" userDrawn="1"/>
        </p:nvSpPr>
        <p:spPr bwMode="auto">
          <a:xfrm>
            <a:off x="2106612" y="0"/>
            <a:ext cx="7559293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Symbol zastępczy numeru slajdu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585200" y="7019837"/>
            <a:ext cx="1080000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/>
                <a:ea typeface="Open Sans"/>
                <a:cs typeface="Open Sans"/>
              </a:defRPr>
            </a:lvl1pPr>
          </a:lstStyle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  <p:sp>
        <p:nvSpPr>
          <p:cNvPr id="9" name="Prostokąt 6" hidden="0"/>
          <p:cNvSpPr/>
          <p:nvPr isPhoto="0" userDrawn="1"/>
        </p:nvSpPr>
        <p:spPr bwMode="auto">
          <a:xfrm>
            <a:off x="8585546" y="7380288"/>
            <a:ext cx="1080742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1" ftr="0" hdr="0" sldNum="1"/>
  <p:txStyles>
    <p:titleStyle>
      <a:lvl1pPr algn="l" defTabSz="1007943">
        <a:lnSpc>
          <a:spcPts val="3600"/>
        </a:lnSpc>
        <a:spcBef>
          <a:spcPts val="0"/>
        </a:spcBef>
        <a:buNone/>
        <a:defRPr sz="2800" b="1">
          <a:solidFill>
            <a:schemeClr val="tx2"/>
          </a:solidFill>
          <a:latin typeface="Open Sans"/>
          <a:ea typeface="Open Sans"/>
          <a:cs typeface="Open Sans"/>
        </a:defRPr>
      </a:lvl1pPr>
    </p:titleStyle>
    <p:bodyStyle>
      <a:lvl1pPr marL="251986" indent="-251986" algn="l" defTabSz="1007943">
        <a:lnSpc>
          <a:spcPts val="2400"/>
        </a:lnSpc>
        <a:spcBef>
          <a:spcPts val="1102"/>
        </a:spcBef>
        <a:buClr>
          <a:schemeClr val="accent1"/>
        </a:buClr>
        <a:buFontTx/>
        <a:buChar char="*"/>
        <a:defRPr sz="1800">
          <a:solidFill>
            <a:schemeClr val="tx1"/>
          </a:solidFill>
          <a:latin typeface="Open Sans"/>
          <a:ea typeface="Open Sans"/>
          <a:cs typeface="Open Sans"/>
        </a:defRPr>
      </a:lvl1pPr>
      <a:lvl2pPr marL="755957" indent="-251986" algn="l" defTabSz="1007943">
        <a:lnSpc>
          <a:spcPts val="2400"/>
        </a:lnSpc>
        <a:spcBef>
          <a:spcPts val="551"/>
        </a:spcBef>
        <a:buFontTx/>
        <a:buChar char="*"/>
        <a:defRPr sz="1800">
          <a:solidFill>
            <a:schemeClr val="tx1"/>
          </a:solidFill>
          <a:latin typeface="Open Sans"/>
          <a:ea typeface="Open Sans"/>
          <a:cs typeface="Open Sans"/>
        </a:defRPr>
      </a:lvl2pPr>
      <a:lvl3pPr marL="1259929" indent="-251986" algn="l" defTabSz="1007943">
        <a:lnSpc>
          <a:spcPts val="2400"/>
        </a:lnSpc>
        <a:spcBef>
          <a:spcPts val="551"/>
        </a:spcBef>
        <a:buFontTx/>
        <a:buChar char="*"/>
        <a:defRPr sz="1800">
          <a:solidFill>
            <a:schemeClr val="tx1"/>
          </a:solidFill>
          <a:latin typeface="Open Sans"/>
          <a:ea typeface="Open Sans"/>
          <a:cs typeface="Open Sans"/>
        </a:defRPr>
      </a:lvl3pPr>
      <a:lvl4pPr marL="1763900" indent="-251986" algn="l" defTabSz="1007943">
        <a:lnSpc>
          <a:spcPts val="2400"/>
        </a:lnSpc>
        <a:spcBef>
          <a:spcPts val="551"/>
        </a:spcBef>
        <a:buFont typeface="Arial"/>
        <a:buChar char="•"/>
        <a:defRPr sz="1800">
          <a:solidFill>
            <a:schemeClr val="tx1"/>
          </a:solidFill>
          <a:latin typeface="Open Sans"/>
          <a:ea typeface="Open Sans"/>
          <a:cs typeface="Open Sans"/>
        </a:defRPr>
      </a:lvl4pPr>
      <a:lvl5pPr marL="2267872" indent="-251986" algn="l" defTabSz="1007943">
        <a:lnSpc>
          <a:spcPts val="2400"/>
        </a:lnSpc>
        <a:spcBef>
          <a:spcPts val="551"/>
        </a:spcBef>
        <a:buFont typeface="Arial"/>
        <a:buChar char="•"/>
        <a:defRPr sz="1800">
          <a:solidFill>
            <a:schemeClr val="tx1"/>
          </a:solidFill>
          <a:latin typeface="Open Sans"/>
          <a:ea typeface="Open Sans"/>
          <a:cs typeface="Open Sans"/>
        </a:defRPr>
      </a:lvl5pPr>
      <a:lvl6pPr marL="2771844" indent="-251986" algn="l" defTabSz="1007943">
        <a:lnSpc>
          <a:spcPct val="90000"/>
        </a:lnSpc>
        <a:spcBef>
          <a:spcPts val="551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>
        <a:lnSpc>
          <a:spcPct val="90000"/>
        </a:lnSpc>
        <a:spcBef>
          <a:spcPts val="551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>
        <a:lnSpc>
          <a:spcPct val="90000"/>
        </a:lnSpc>
        <a:spcBef>
          <a:spcPts val="551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>
        <a:lnSpc>
          <a:spcPct val="90000"/>
        </a:lnSpc>
        <a:spcBef>
          <a:spcPts val="551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>
        <a:defRPr sz="2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jpg"/><Relationship Id="rId3" Type="http://schemas.openxmlformats.org/officeDocument/2006/relationships/image" Target="../media/image20.png"/><Relationship Id="rId4" Type="http://schemas.openxmlformats.org/officeDocument/2006/relationships/image" Target="../media/image21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g"/><Relationship Id="rId3" Type="http://schemas.openxmlformats.org/officeDocument/2006/relationships/image" Target="../media/image20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g"/><Relationship Id="rId3" Type="http://schemas.openxmlformats.org/officeDocument/2006/relationships/image" Target="../media/image20.png"/><Relationship Id="rId4" Type="http://schemas.openxmlformats.org/officeDocument/2006/relationships/image" Target="../media/image21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3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3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Podtytuł 4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6" name="Obraz 2" hidden="0"/>
          <p:cNvPicPr>
            <a:picLocks noChangeAspect="1"/>
          </p:cNvPicPr>
          <p:nvPr isPhoto="0" userDrawn="0"/>
        </p:nvPicPr>
        <p:blipFill>
          <a:blip r:embed="rId2"/>
          <a:srcRect l="0" t="36348" r="0" b="36348"/>
          <a:stretch/>
        </p:blipFill>
        <p:spPr bwMode="auto">
          <a:xfrm>
            <a:off x="7578154" y="340461"/>
            <a:ext cx="2289651" cy="625153"/>
          </a:xfrm>
          <a:prstGeom prst="rect">
            <a:avLst/>
          </a:prstGeom>
        </p:spPr>
      </p:pic>
      <p:pic>
        <p:nvPicPr>
          <p:cNvPr id="7" name="Obraz 7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81409" y="6492061"/>
            <a:ext cx="8784976" cy="8207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zawartości 2" hidden="0"/>
          <p:cNvSpPr>
            <a:spLocks noGrp="1"/>
          </p:cNvSpPr>
          <p:nvPr isPhoto="0" userDrawn="0">
            <p:ph sz="half" idx="1" hasCustomPrompt="0"/>
          </p:nvPr>
        </p:nvSpPr>
        <p:spPr bwMode="auto"/>
        <p:txBody>
          <a:bodyPr/>
          <a:lstStyle/>
          <a:p>
            <a:pPr>
              <a:buFont typeface="Arial"/>
              <a:buChar char="•"/>
              <a:defRPr/>
            </a:pPr>
            <a:endParaRPr lang="pl-PL"/>
          </a:p>
        </p:txBody>
      </p:sp>
      <p:pic>
        <p:nvPicPr>
          <p:cNvPr id="6" name="Symbol zastępczy obrazu 8" descr="zdjęcie budynku z lotu ptaka" hidden="0"/>
          <p:cNvPicPr>
            <a:picLocks noChangeAspect="1" noGrp="1"/>
          </p:cNvPicPr>
          <p:nvPr isPhoto="0" userDrawn="0">
            <p:ph type="pic" sz="quarter" idx="11" hasCustomPrompt="0"/>
          </p:nvPr>
        </p:nvPicPr>
        <p:blipFill>
          <a:blip r:embed="rId2"/>
          <a:srcRect l="6170" t="0" r="6170" b="0"/>
          <a:stretch/>
        </p:blipFill>
        <p:spPr bwMode="auto">
          <a:prstGeom prst="rect">
            <a:avLst/>
          </a:prstGeom>
        </p:spPr>
      </p:pic>
      <p:sp>
        <p:nvSpPr>
          <p:cNvPr id="7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graphicFrame>
        <p:nvGraphicFramePr>
          <p:cNvPr id="5" name="Symbol zastępczy zawartości 7" hidden="0"/>
          <p:cNvGraphicFramePr>
            <a:graphicFrameLocks xmlns:a="http://schemas.openxmlformats.org/drawingml/2006/main" noGrp="1"/>
          </p:cNvGraphicFramePr>
          <p:nvPr isPhoto="0" userDrawn="0">
            <p:ph sz="half" idx="1" hasCustomPrompt="0"/>
          </p:nvPr>
        </p:nvGraphicFramePr>
        <p:xfrm>
          <a:off x="5345113" y="1979613"/>
          <a:ext cx="4321175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ymbol zastępczy obrazu 6" hidden="0"/>
          <p:cNvSpPr>
            <a:spLocks noGrp="1"/>
          </p:cNvSpPr>
          <p:nvPr isPhoto="0" userDrawn="0">
            <p:ph type="pic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2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5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zawartości 6" hidden="0"/>
          <p:cNvSpPr>
            <a:spLocks noGrp="1"/>
          </p:cNvSpPr>
          <p:nvPr isPhoto="0" userDrawn="0">
            <p:ph sz="half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zawartości 7" hidden="0"/>
          <p:cNvSpPr>
            <a:spLocks noGrp="1"/>
          </p:cNvSpPr>
          <p:nvPr isPhoto="0" userDrawn="0">
            <p:ph sz="half" idx="2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numeru slajdu 4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Symbol zastępczy obrazu 2" descr="pies przewodnik" hidden="0"/>
          <p:cNvPicPr>
            <a:picLocks noChangeAspect="1" noGrp="1"/>
          </p:cNvPicPr>
          <p:nvPr isPhoto="0" userDrawn="0">
            <p:ph type="pic" sz="quarter" idx="10" hasCustomPrompt="0"/>
          </p:nvPr>
        </p:nvPicPr>
        <p:blipFill>
          <a:blip r:embed="rId2"/>
          <a:srcRect l="2016" t="0" r="2016" b="0"/>
          <a:stretch/>
        </p:blipFill>
        <p:spPr bwMode="auto">
          <a:xfrm>
            <a:off x="1025426" y="-1291"/>
            <a:ext cx="8640763" cy="5221288"/>
          </a:xfrm>
          <a:prstGeom prst="rect">
            <a:avLst/>
          </a:prstGeom>
        </p:spPr>
      </p:pic>
      <p:sp>
        <p:nvSpPr>
          <p:cNvPr id="5" name="Tytuł 5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6" name="Obraz 3" hidden="0"/>
          <p:cNvPicPr>
            <a:picLocks noChangeAspect="1"/>
          </p:cNvPicPr>
          <p:nvPr isPhoto="0" userDrawn="0"/>
        </p:nvPicPr>
        <p:blipFill>
          <a:blip r:embed="rId3"/>
          <a:srcRect l="0" t="36348" r="0" b="36348"/>
          <a:stretch/>
        </p:blipFill>
        <p:spPr bwMode="auto">
          <a:xfrm>
            <a:off x="7404691" y="323455"/>
            <a:ext cx="2103074" cy="574211"/>
          </a:xfrm>
          <a:prstGeom prst="rect">
            <a:avLst/>
          </a:prstGeom>
        </p:spPr>
      </p:pic>
      <p:pic>
        <p:nvPicPr>
          <p:cNvPr id="7" name="Obraz 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21370" y="6444133"/>
            <a:ext cx="9957292" cy="9303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Podtytuł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6" name="Obraz 5" hidden="0"/>
          <p:cNvPicPr>
            <a:picLocks noChangeAspect="1"/>
          </p:cNvPicPr>
          <p:nvPr isPhoto="0" userDrawn="0"/>
        </p:nvPicPr>
        <p:blipFill>
          <a:blip r:embed="rId2"/>
          <a:srcRect l="0" t="36348" r="0" b="36348"/>
          <a:stretch/>
        </p:blipFill>
        <p:spPr bwMode="auto">
          <a:xfrm>
            <a:off x="7578154" y="340461"/>
            <a:ext cx="2289651" cy="625153"/>
          </a:xfrm>
          <a:prstGeom prst="rect">
            <a:avLst/>
          </a:prstGeom>
        </p:spPr>
      </p:pic>
      <p:pic>
        <p:nvPicPr>
          <p:cNvPr id="7" name="Obraz 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881409" y="6444133"/>
            <a:ext cx="9660179" cy="9025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Symbol zastępczy obrazu 2" descr="Mężczyzna pracuje na komputerze" hidden="0"/>
          <p:cNvPicPr>
            <a:picLocks noChangeAspect="1" noGrp="1"/>
          </p:cNvPicPr>
          <p:nvPr isPhoto="0" userDrawn="0">
            <p:ph type="pic" sz="quarter" idx="10" hasCustomPrompt="0"/>
          </p:nvPr>
        </p:nvPicPr>
        <p:blipFill>
          <a:blip r:embed="rId2"/>
          <a:srcRect l="0" t="3819" r="0" b="3819"/>
          <a:stretch/>
        </p:blipFill>
        <p:spPr bwMode="auto">
          <a:prstGeom prst="rect">
            <a:avLst/>
          </a:prstGeom>
        </p:spPr>
      </p:pic>
      <p:sp>
        <p:nvSpPr>
          <p:cNvPr id="5" name="Tytuł 10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6" name="Obraz 1" hidden="0"/>
          <p:cNvPicPr>
            <a:picLocks noChangeAspect="1"/>
          </p:cNvPicPr>
          <p:nvPr isPhoto="0" userDrawn="0"/>
        </p:nvPicPr>
        <p:blipFill>
          <a:blip r:embed="rId3"/>
          <a:srcRect l="0" t="36348" r="0" b="36348"/>
          <a:stretch/>
        </p:blipFill>
        <p:spPr bwMode="auto">
          <a:xfrm>
            <a:off x="7866186" y="397314"/>
            <a:ext cx="2289651" cy="6251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Symbol zastępczy obrazu 4" descr="zdjęcie z lotu ptaka łódek, w tym jedna z panelami słonecznymi" hidden="0"/>
          <p:cNvPicPr>
            <a:picLocks noChangeAspect="1" noGrp="1"/>
          </p:cNvPicPr>
          <p:nvPr isPhoto="0" userDrawn="0">
            <p:ph type="pic" sz="quarter" idx="11" hasCustomPrompt="0"/>
          </p:nvPr>
        </p:nvPicPr>
        <p:blipFill>
          <a:blip r:embed="rId2"/>
          <a:srcRect l="3848" t="0" r="3846" b="0"/>
          <a:stretch/>
        </p:blipFill>
        <p:spPr bwMode="auto">
          <a:prstGeom prst="rect">
            <a:avLst/>
          </a:prstGeom>
        </p:spPr>
      </p:pic>
      <p:sp>
        <p:nvSpPr>
          <p:cNvPr id="5" name="Tytuł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6" name="Obraz 5" hidden="0"/>
          <p:cNvPicPr>
            <a:picLocks noChangeAspect="1"/>
          </p:cNvPicPr>
          <p:nvPr isPhoto="0" userDrawn="0"/>
        </p:nvPicPr>
        <p:blipFill>
          <a:blip r:embed="rId3"/>
          <a:srcRect l="0" t="36348" r="0" b="36348"/>
          <a:stretch/>
        </p:blipFill>
        <p:spPr bwMode="auto">
          <a:xfrm>
            <a:off x="7506146" y="539477"/>
            <a:ext cx="2289651" cy="625153"/>
          </a:xfrm>
          <a:prstGeom prst="rect">
            <a:avLst/>
          </a:prstGeom>
        </p:spPr>
      </p:pic>
      <p:pic>
        <p:nvPicPr>
          <p:cNvPr id="7" name="Obraz 1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72566" y="6444133"/>
            <a:ext cx="9123231" cy="852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4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zawartości 5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4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graphicFrame>
        <p:nvGraphicFramePr>
          <p:cNvPr id="5" name="Symbol zastępczy zawartości 6" descr="tu umieść opis wykresu" hidden="0"/>
          <p:cNvGraphicFramePr>
            <a:graphicFrameLocks xmlns:a="http://schemas.openxmlformats.org/drawingml/2006/main" noGrp="1"/>
          </p:cNvGraphicFramePr>
          <p:nvPr isPhoto="0" userDrawn="0">
            <p:ph idx="1" hasCustomPrompt="0"/>
          </p:nvPr>
        </p:nvGraphicFramePr>
        <p:xfrm>
          <a:off x="1025525" y="1979613"/>
          <a:ext cx="8640763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ymbol zastępczy numeru slajdu 1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4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graphicFrame>
        <p:nvGraphicFramePr>
          <p:cNvPr id="5" name="Symbol zastępczy zawartości 6" hidden="0"/>
          <p:cNvGraphicFramePr>
            <a:graphicFrameLocks xmlns:a="http://schemas.openxmlformats.org/drawingml/2006/main" noGrp="1"/>
          </p:cNvGraphicFramePr>
          <p:nvPr isPhoto="0" userDrawn="0">
            <p:ph idx="1" hasCustomPrompt="0"/>
          </p:nvPr>
        </p:nvGraphicFramePr>
        <p:xfrm>
          <a:off x="1025525" y="1979613"/>
          <a:ext cx="6408613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rostokąt 5" hidden="0"/>
          <p:cNvSpPr/>
          <p:nvPr isPhoto="0" userDrawn="0"/>
        </p:nvSpPr>
        <p:spPr bwMode="auto">
          <a:xfrm>
            <a:off x="7110238" y="870546"/>
            <a:ext cx="3240087" cy="3960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Tytuł 1" hidden="0"/>
          <p:cNvSpPr/>
          <p:nvPr isPhoto="0" userDrawn="0"/>
        </p:nvSpPr>
        <p:spPr bwMode="auto">
          <a:xfrm>
            <a:off x="7469013" y="1230632"/>
            <a:ext cx="2520567" cy="10800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defTabSz="1007943">
              <a:lnSpc>
                <a:spcPts val="3600"/>
              </a:lnSpc>
              <a:spcBef>
                <a:spcPts val="0"/>
              </a:spcBef>
              <a:buNone/>
              <a:defRPr sz="2800" b="1">
                <a:solidFill>
                  <a:schemeClr val="tx2"/>
                </a:solidFill>
                <a:latin typeface="Open Sans"/>
                <a:ea typeface="Open Sans"/>
                <a:cs typeface="Open Sans"/>
              </a:defRPr>
            </a:lvl1pPr>
          </a:lstStyle>
          <a:p>
            <a:pPr>
              <a:defRPr/>
            </a:pPr>
            <a:r>
              <a:rPr lang="pl-PL"/>
              <a:t>Tytuł wykresu lub tabeli</a:t>
            </a:r>
            <a:endParaRPr/>
          </a:p>
        </p:txBody>
      </p:sp>
      <p:sp>
        <p:nvSpPr>
          <p:cNvPr id="8" name="Symbol zastępczy zawartości 3" hidden="0"/>
          <p:cNvSpPr/>
          <p:nvPr isPhoto="0" userDrawn="0"/>
        </p:nvSpPr>
        <p:spPr bwMode="auto">
          <a:xfrm>
            <a:off x="7469013" y="2310408"/>
            <a:ext cx="2520567" cy="2520950"/>
          </a:xfrm>
          <a:prstGeom prst="rect">
            <a:avLst/>
          </a:prstGeom>
        </p:spPr>
        <p:txBody>
          <a:bodyPr/>
          <a:lstStyle>
            <a:lvl1pPr marL="251986" indent="-251986" algn="l" defTabSz="1007943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Char char="*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1pPr>
            <a:lvl2pPr marL="755957" indent="-251986" algn="l" defTabSz="1007943">
              <a:lnSpc>
                <a:spcPts val="2400"/>
              </a:lnSpc>
              <a:spcBef>
                <a:spcPts val="551"/>
              </a:spcBef>
              <a:buFontTx/>
              <a:buChar char="*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2pPr>
            <a:lvl3pPr marL="1259929" indent="-251986" algn="l" defTabSz="1007943">
              <a:lnSpc>
                <a:spcPts val="2400"/>
              </a:lnSpc>
              <a:spcBef>
                <a:spcPts val="551"/>
              </a:spcBef>
              <a:buFontTx/>
              <a:buChar char="*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3pPr>
            <a:lvl4pPr marL="1763900" indent="-251986" algn="l" defTabSz="1007943">
              <a:lnSpc>
                <a:spcPts val="2400"/>
              </a:lnSpc>
              <a:spcBef>
                <a:spcPts val="551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4pPr>
            <a:lvl5pPr marL="2267872" indent="-251986" algn="l" defTabSz="1007943">
              <a:lnSpc>
                <a:spcPts val="2400"/>
              </a:lnSpc>
              <a:spcBef>
                <a:spcPts val="551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5pPr>
            <a:lvl6pPr marL="2771844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l-PL"/>
              <a:t>Tekst wyjaśniający. Ommolorrovit ipsa duntis aut endemqu assedi officim quia net harumqui volupta tectibusdae volupta tendaecum</a:t>
            </a:r>
            <a:endParaRPr/>
          </a:p>
        </p:txBody>
      </p:sp>
      <p:sp>
        <p:nvSpPr>
          <p:cNvPr id="9" name="Symbol zastępczy numeru slajdu 1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graphicFrame>
        <p:nvGraphicFramePr>
          <p:cNvPr id="5" name="Symbol zastępczy zawartości 8" hidden="0"/>
          <p:cNvGraphicFramePr>
            <a:graphicFrameLocks xmlns:a="http://schemas.openxmlformats.org/drawingml/2006/main" noGrp="1"/>
          </p:cNvGraphicFramePr>
          <p:nvPr isPhoto="0" userDrawn="0">
            <p:ph idx="1" hasCustomPrompt="0"/>
          </p:nvPr>
        </p:nvGraphicFramePr>
        <p:xfrm>
          <a:off x="1025525" y="1979613"/>
          <a:ext cx="7704757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rostokąt 9" hidden="0"/>
          <p:cNvSpPr/>
          <p:nvPr isPhoto="0" userDrawn="0"/>
        </p:nvSpPr>
        <p:spPr bwMode="auto">
          <a:xfrm>
            <a:off x="7110238" y="870546"/>
            <a:ext cx="3240087" cy="3960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Tytuł 1" hidden="0"/>
          <p:cNvSpPr/>
          <p:nvPr isPhoto="0" userDrawn="0"/>
        </p:nvSpPr>
        <p:spPr bwMode="auto">
          <a:xfrm>
            <a:off x="7469013" y="1230632"/>
            <a:ext cx="2520567" cy="10800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defTabSz="1007943">
              <a:lnSpc>
                <a:spcPts val="3600"/>
              </a:lnSpc>
              <a:spcBef>
                <a:spcPts val="0"/>
              </a:spcBef>
              <a:buNone/>
              <a:defRPr sz="2800" b="1">
                <a:solidFill>
                  <a:schemeClr val="tx2"/>
                </a:solidFill>
                <a:latin typeface="Open Sans"/>
                <a:ea typeface="Open Sans"/>
                <a:cs typeface="Open Sans"/>
              </a:defRPr>
            </a:lvl1pPr>
          </a:lstStyle>
          <a:p>
            <a:pPr>
              <a:defRPr/>
            </a:pPr>
            <a:r>
              <a:rPr lang="pl-PL"/>
              <a:t>Tytuł wykresu lub tabeli</a:t>
            </a:r>
            <a:endParaRPr/>
          </a:p>
        </p:txBody>
      </p:sp>
      <p:sp>
        <p:nvSpPr>
          <p:cNvPr id="8" name="Symbol zastępczy zawartości 3" hidden="0"/>
          <p:cNvSpPr/>
          <p:nvPr isPhoto="0" userDrawn="0"/>
        </p:nvSpPr>
        <p:spPr bwMode="auto">
          <a:xfrm>
            <a:off x="7469013" y="2310408"/>
            <a:ext cx="2520567" cy="2520950"/>
          </a:xfrm>
          <a:prstGeom prst="rect">
            <a:avLst/>
          </a:prstGeom>
        </p:spPr>
        <p:txBody>
          <a:bodyPr/>
          <a:lstStyle>
            <a:lvl1pPr marL="251986" indent="-251986" algn="l" defTabSz="1007943">
              <a:lnSpc>
                <a:spcPts val="2400"/>
              </a:lnSpc>
              <a:spcBef>
                <a:spcPts val="1102"/>
              </a:spcBef>
              <a:buClr>
                <a:schemeClr val="accent1"/>
              </a:buClr>
              <a:buFontTx/>
              <a:buChar char="*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1pPr>
            <a:lvl2pPr marL="755957" indent="-251986" algn="l" defTabSz="1007943">
              <a:lnSpc>
                <a:spcPts val="2400"/>
              </a:lnSpc>
              <a:spcBef>
                <a:spcPts val="551"/>
              </a:spcBef>
              <a:buFontTx/>
              <a:buChar char="*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2pPr>
            <a:lvl3pPr marL="1259929" indent="-251986" algn="l" defTabSz="1007943">
              <a:lnSpc>
                <a:spcPts val="2400"/>
              </a:lnSpc>
              <a:spcBef>
                <a:spcPts val="551"/>
              </a:spcBef>
              <a:buFontTx/>
              <a:buChar char="*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3pPr>
            <a:lvl4pPr marL="1763900" indent="-251986" algn="l" defTabSz="1007943">
              <a:lnSpc>
                <a:spcPts val="2400"/>
              </a:lnSpc>
              <a:spcBef>
                <a:spcPts val="551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4pPr>
            <a:lvl5pPr marL="2267872" indent="-251986" algn="l" defTabSz="1007943">
              <a:lnSpc>
                <a:spcPts val="2400"/>
              </a:lnSpc>
              <a:spcBef>
                <a:spcPts val="551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Open Sans"/>
                <a:ea typeface="Open Sans"/>
                <a:cs typeface="Open Sans"/>
              </a:defRPr>
            </a:lvl5pPr>
            <a:lvl6pPr marL="2771844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l-PL"/>
              <a:t>Tekst wyjaśniający. Ommolorrovit ipsa duntis aut endemqu assedi officim quia net harumqui volupta tectibusdae volupta tendaecum</a:t>
            </a:r>
            <a:endParaRPr/>
          </a:p>
        </p:txBody>
      </p:sp>
      <p:sp>
        <p:nvSpPr>
          <p:cNvPr id="9" name="Symbol zastępczy numeru slajdu 2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ytuł 7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pl-PL"/>
          </a:p>
        </p:txBody>
      </p:sp>
      <p:graphicFrame>
        <p:nvGraphicFramePr>
          <p:cNvPr id="5" name="Tabela 11" hidden="0"/>
          <p:cNvGraphicFramePr>
            <a:graphicFrameLocks xmlns:a="http://schemas.openxmlformats.org/drawingml/2006/main" noGrp="1"/>
          </p:cNvGraphicFramePr>
          <p:nvPr isPhoto="0" userDrawn="0">
            <p:ph sz="half" idx="1" hasCustomPrompt="0"/>
          </p:nvPr>
        </p:nvGraphicFramePr>
        <p:xfrm>
          <a:off x="1025525" y="1979613"/>
          <a:ext cx="4140200" cy="475488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{F2416459-1C3A-A7EC-B479-7C5BD053318A}</a:tableStyleId>
              </a:tblPr>
              <a:tblGrid>
                <a:gridCol w="828040"/>
                <a:gridCol w="828040"/>
                <a:gridCol w="828040"/>
                <a:gridCol w="828040"/>
                <a:gridCol w="828040"/>
              </a:tblGrid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Symbol zastępczy zawartości 13" hidden="0"/>
          <p:cNvGraphicFramePr>
            <a:graphicFrameLocks xmlns:a="http://schemas.openxmlformats.org/drawingml/2006/main" noGrp="1"/>
          </p:cNvGraphicFramePr>
          <p:nvPr isPhoto="0" userDrawn="0">
            <p:ph sz="half" idx="2" hasCustomPrompt="0"/>
          </p:nvPr>
        </p:nvGraphicFramePr>
        <p:xfrm>
          <a:off x="5526088" y="1979613"/>
          <a:ext cx="41402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ymbol zastępczy numeru slajdu 1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EB4015AA-59F6-416B-87A6-8E3D940284E2}" type="slidenum">
              <a:rPr lang="pl-PL"/>
              <a:t/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Motyw pakietu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0</TotalTime>
  <Words>0</Words>
  <Application>ONLYOFFICE/5.4.2.46</Application>
  <DocSecurity>0</DocSecurity>
  <PresentationFormat>Niestandardowy</PresentationFormat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subject/>
  <dc:creator>Sowiński Piotr</dc:creator>
  <cp:keywords/>
  <dc:description/>
  <dc:identifier/>
  <dc:language/>
  <cp:lastModifiedBy/>
  <cp:revision>16</cp:revision>
  <dcterms:created xsi:type="dcterms:W3CDTF">2022-06-22T09:40:44Z</dcterms:created>
  <dcterms:modified xsi:type="dcterms:W3CDTF">2024-06-27T23:20:39Z</dcterms:modified>
  <cp:category/>
  <cp:contentStatus/>
  <cp:version/>
</cp:coreProperties>
</file>