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10375" cy="99425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A29E2-FFA7-4860-8FA4-DAC6EAD2BE84}" type="datetimeFigureOut">
              <a:rPr lang="pl-PL" smtClean="0"/>
              <a:t>2024-01-19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6A1F1-368B-49FF-9C87-75D6F17F45A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8337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A29E2-FFA7-4860-8FA4-DAC6EAD2BE84}" type="datetimeFigureOut">
              <a:rPr lang="pl-PL" smtClean="0"/>
              <a:t>2024-01-19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6A1F1-368B-49FF-9C87-75D6F17F45A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5631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A29E2-FFA7-4860-8FA4-DAC6EAD2BE84}" type="datetimeFigureOut">
              <a:rPr lang="pl-PL" smtClean="0"/>
              <a:t>2024-01-19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6A1F1-368B-49FF-9C87-75D6F17F45A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7583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A29E2-FFA7-4860-8FA4-DAC6EAD2BE84}" type="datetimeFigureOut">
              <a:rPr lang="pl-PL" smtClean="0"/>
              <a:t>2024-01-19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6A1F1-368B-49FF-9C87-75D6F17F45A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2370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A29E2-FFA7-4860-8FA4-DAC6EAD2BE84}" type="datetimeFigureOut">
              <a:rPr lang="pl-PL" smtClean="0"/>
              <a:t>2024-01-19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6A1F1-368B-49FF-9C87-75D6F17F45A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4202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A29E2-FFA7-4860-8FA4-DAC6EAD2BE84}" type="datetimeFigureOut">
              <a:rPr lang="pl-PL" smtClean="0"/>
              <a:t>2024-01-19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6A1F1-368B-49FF-9C87-75D6F17F45A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4878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A29E2-FFA7-4860-8FA4-DAC6EAD2BE84}" type="datetimeFigureOut">
              <a:rPr lang="pl-PL" smtClean="0"/>
              <a:t>2024-01-19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6A1F1-368B-49FF-9C87-75D6F17F45A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6997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A29E2-FFA7-4860-8FA4-DAC6EAD2BE84}" type="datetimeFigureOut">
              <a:rPr lang="pl-PL" smtClean="0"/>
              <a:t>2024-01-19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6A1F1-368B-49FF-9C87-75D6F17F45A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0903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A29E2-FFA7-4860-8FA4-DAC6EAD2BE84}" type="datetimeFigureOut">
              <a:rPr lang="pl-PL" smtClean="0"/>
              <a:t>2024-01-19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6A1F1-368B-49FF-9C87-75D6F17F45A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0569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A29E2-FFA7-4860-8FA4-DAC6EAD2BE84}" type="datetimeFigureOut">
              <a:rPr lang="pl-PL" smtClean="0"/>
              <a:t>2024-01-19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6A1F1-368B-49FF-9C87-75D6F17F45A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9216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A29E2-FFA7-4860-8FA4-DAC6EAD2BE84}" type="datetimeFigureOut">
              <a:rPr lang="pl-PL" smtClean="0"/>
              <a:t>2024-01-19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6A1F1-368B-49FF-9C87-75D6F17F45A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5359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A29E2-FFA7-4860-8FA4-DAC6EAD2BE84}" type="datetimeFigureOut">
              <a:rPr lang="pl-PL" smtClean="0"/>
              <a:t>2024-01-19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6A1F1-368B-49FF-9C87-75D6F17F45A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1581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706846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0</Words>
  <Application>Microsoft Office PowerPoint</Application>
  <PresentationFormat>Panoramiczny</PresentationFormat>
  <Paragraphs>0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Jakub Bruliński</dc:creator>
  <cp:lastModifiedBy>Jakub Bruliński</cp:lastModifiedBy>
  <cp:revision>3</cp:revision>
  <cp:lastPrinted>2024-01-19T10:02:19Z</cp:lastPrinted>
  <dcterms:created xsi:type="dcterms:W3CDTF">2024-01-19T09:49:43Z</dcterms:created>
  <dcterms:modified xsi:type="dcterms:W3CDTF">2024-01-19T10:38:04Z</dcterms:modified>
</cp:coreProperties>
</file>