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85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47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24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9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14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2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06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78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57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39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741B-BECE-4152-9081-EAEDB8ABB85A}" type="datetimeFigureOut">
              <a:rPr lang="pl-PL" smtClean="0"/>
              <a:t>2024-02-12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3AB8-EF79-40B3-B6A9-5FFD3EA21E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73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106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Bruliński</dc:creator>
  <cp:lastModifiedBy>Jakub Bruliński</cp:lastModifiedBy>
  <cp:revision>1</cp:revision>
  <dcterms:created xsi:type="dcterms:W3CDTF">2024-02-12T11:26:08Z</dcterms:created>
  <dcterms:modified xsi:type="dcterms:W3CDTF">2024-02-12T11:26:48Z</dcterms:modified>
</cp:coreProperties>
</file>