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53B01F5-5B4F-54DC-9EA7-302C4319E6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25DA7A4-D27F-A22C-C0F4-94B7833AA0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E663095-FD8C-52E2-98B2-5DC95C739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95DE6B6-FDC8-D2D8-59DF-2CEA11AE0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76212C4-FBFC-04FF-6E30-19506F038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6958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39FB468-B086-E5C3-1A9F-747ECE2AF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807C0E54-92BC-6325-69A7-3275BB00A6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F36B84B-918B-1014-C8C1-F2BDED2CA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21ADE3D-1A0F-3739-C92D-5FB9A5FD0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F9D5150-D3D4-AFE8-EEFF-EF82A451A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7303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47660FF-B128-AD8D-7733-95F63D34CC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0F01F45-F1B1-6F60-ED8C-0CD7812A46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9884DFB-893C-9C55-86AF-561931E1B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6E0F2A-965E-424F-3D69-2A79FFEA5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34BF698-E884-3AD6-45CB-41A8993BC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3050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445969-A6E9-0B89-4B73-B1B14D71D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F7604AB-F243-F949-4A01-86CC78600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458E934-5358-9B4A-C549-3C1532BEE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913E5EF-BDD1-C26E-F2ED-599FCD878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3301773-261A-8DA6-B2D2-C149FEA91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52713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538AD8-B862-856D-6ED7-E1D21518A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12F6968-DC00-6EE7-90CE-A9DB2C61E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5F65E12-E671-5558-F1F3-E58EA1A15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A101207-424A-FDD0-E2F9-C0E3933D4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D88E6D2-A76A-F70B-914B-7666A1B56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4736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6D8A8DC-5C96-F9BB-CDDF-48D0BA6A3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8CE2D3D-8855-4792-D422-1474C55D85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BAF0DDF-6E81-A124-576A-3ED55AA2D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228D3B9-CAE9-6822-5B7E-0EA2AABA2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D4AD538-572B-85A7-95CA-47707711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A3455F8-16D1-D61B-E1D6-C77C985A0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84922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7EDDCF9-8C03-5151-DF9D-2501CB99E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5D41745-435E-FCF0-7BE0-6464EDCEC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F3EC13E-0320-ECAB-4D22-F4199C06D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E9DD831-620A-C935-C310-2B6319CD80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D0F13F3-DAE9-9D5C-2A16-955A77E4E9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120EB6D1-154F-AB26-8554-10EC49A18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368A1105-9240-88EB-3CC5-DE0D63643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FBB79263-B7D5-F517-7E49-8F55ADC24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872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DEDE65-8F40-B3F7-6C94-ACA8B8BC8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CFBE77CB-BABD-8337-5D5B-0928656F4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4AF1347-B111-1B7F-8490-C132F4056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8D804CB-7800-9FB3-E451-F643D91F7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4784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A28742A9-1F7A-078F-BCAC-098C5A628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96D7E457-9BAF-25FB-1D9D-4CCAB6D1B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5CAF508-7C17-032D-DB8C-EE6494758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30421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113036-30A0-2013-BCC5-FA408F07C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833C422-1293-55A6-12CD-1C25D35CC1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F935F51-A7EE-F018-4929-9A26DEF72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6EDFB60-AFBC-F239-6C50-6A2B8074E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96B792A-A8C9-1400-397F-C1D5AAA90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167440B-04E4-C6A7-74BC-20B894B6F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6200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ED79332-B6D8-ADF9-5A4B-5CD8CB081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9667D17-20D4-1D6E-2BBD-68316D90A9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60D6A29-F0DA-6354-5F1E-904D1DF64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107F4A6-686C-C471-AAA1-6AB1E274A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247D89D-FEC8-9C93-67BB-5F258C083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246913D-82C2-C555-6251-D62F4095F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70999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E7CDF9E0-61E5-08FA-2DDD-3E4FF4FB1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72E45D2-0665-5FD2-ED68-AF4A05C6CE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856AEE5-AD6B-2B4E-428D-31BFCEE47C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99BA4-B1B4-4A9F-9E18-F587117A2407}" type="datetimeFigureOut">
              <a:rPr lang="pl-PL" smtClean="0"/>
              <a:t>16.10.2024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7B2B8A4-E342-2ED9-4994-BC607CD079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3C62660-8A15-5A86-522D-9A6081F37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FCCEB-EF20-456A-A7F5-4AC3CADD4D3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4081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stokąt 11">
            <a:extLst>
              <a:ext uri="{FF2B5EF4-FFF2-40B4-BE49-F238E27FC236}">
                <a16:creationId xmlns:a16="http://schemas.microsoft.com/office/drawing/2014/main" id="{6F731454-ACB2-CCAE-E654-19A6AB83B995}"/>
              </a:ext>
            </a:extLst>
          </p:cNvPr>
          <p:cNvSpPr/>
          <p:nvPr/>
        </p:nvSpPr>
        <p:spPr>
          <a:xfrm>
            <a:off x="2595880" y="2013745"/>
            <a:ext cx="8757920" cy="3891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6" name="Tytuł 5">
            <a:extLst>
              <a:ext uri="{FF2B5EF4-FFF2-40B4-BE49-F238E27FC236}">
                <a16:creationId xmlns:a16="http://schemas.microsoft.com/office/drawing/2014/main" id="{89CE31A1-24F1-AB76-3EB2-548991F2B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8171"/>
          </a:xfrm>
        </p:spPr>
        <p:txBody>
          <a:bodyPr>
            <a:normAutofit/>
          </a:bodyPr>
          <a:lstStyle/>
          <a:p>
            <a:pPr algn="ctr"/>
            <a:r>
              <a:rPr lang="pl-PL" sz="1400" b="1" dirty="0"/>
              <a:t>Budynek gospodarczy nr </a:t>
            </a:r>
            <a:r>
              <a:rPr lang="pl-PL" sz="1400" b="1" dirty="0" err="1"/>
              <a:t>inw</a:t>
            </a:r>
            <a:r>
              <a:rPr lang="pl-PL" sz="1400" b="1" dirty="0"/>
              <a:t>. 139/108 </a:t>
            </a:r>
            <a:br>
              <a:rPr lang="pl-PL" sz="1400" b="1" dirty="0"/>
            </a:br>
            <a:r>
              <a:rPr lang="pl-PL" sz="1400" b="1" dirty="0"/>
              <a:t>- rysunek poglądowy</a:t>
            </a:r>
            <a:br>
              <a:rPr lang="pl-PL" sz="1400" b="1" dirty="0"/>
            </a:br>
            <a:endParaRPr lang="pl-PL" sz="1400" b="1" dirty="0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D47BD636-8773-8A33-1B4A-2B4B49DABE11}"/>
              </a:ext>
            </a:extLst>
          </p:cNvPr>
          <p:cNvSpPr/>
          <p:nvPr/>
        </p:nvSpPr>
        <p:spPr>
          <a:xfrm>
            <a:off x="838200" y="2001520"/>
            <a:ext cx="1757680" cy="21742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882077B8-78DF-7375-6760-50A9A27C0245}"/>
              </a:ext>
            </a:extLst>
          </p:cNvPr>
          <p:cNvSpPr/>
          <p:nvPr/>
        </p:nvSpPr>
        <p:spPr>
          <a:xfrm>
            <a:off x="2595880" y="2854960"/>
            <a:ext cx="523240" cy="1320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4" name="Łącznik prosty 13">
            <a:extLst>
              <a:ext uri="{FF2B5EF4-FFF2-40B4-BE49-F238E27FC236}">
                <a16:creationId xmlns:a16="http://schemas.microsoft.com/office/drawing/2014/main" id="{EAC02BCA-DC70-76D4-7F9E-95310CE390AF}"/>
              </a:ext>
            </a:extLst>
          </p:cNvPr>
          <p:cNvCxnSpPr/>
          <p:nvPr/>
        </p:nvCxnSpPr>
        <p:spPr>
          <a:xfrm>
            <a:off x="838200" y="2001520"/>
            <a:ext cx="2280920" cy="21742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6E0E0303-6451-0960-7AF3-3A4EC163DDD9}"/>
              </a:ext>
            </a:extLst>
          </p:cNvPr>
          <p:cNvSpPr txBox="1"/>
          <p:nvPr/>
        </p:nvSpPr>
        <p:spPr>
          <a:xfrm>
            <a:off x="922020" y="3429000"/>
            <a:ext cx="15900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50" dirty="0"/>
              <a:t>Część wyłączona z opracowania w zakresie robót wewnętrznych</a:t>
            </a: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1D6BF22F-FB88-CC0C-8CC7-102EC3F9C5B2}"/>
              </a:ext>
            </a:extLst>
          </p:cNvPr>
          <p:cNvSpPr/>
          <p:nvPr/>
        </p:nvSpPr>
        <p:spPr>
          <a:xfrm>
            <a:off x="1158240" y="4175760"/>
            <a:ext cx="375920" cy="914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529A46EB-495F-1C41-4496-71CEB9309579}"/>
              </a:ext>
            </a:extLst>
          </p:cNvPr>
          <p:cNvSpPr/>
          <p:nvPr/>
        </p:nvSpPr>
        <p:spPr>
          <a:xfrm>
            <a:off x="1930400" y="4175760"/>
            <a:ext cx="375920" cy="914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901A18A7-8BED-0916-E6F6-F96E1AB08E27}"/>
              </a:ext>
            </a:extLst>
          </p:cNvPr>
          <p:cNvSpPr txBox="1"/>
          <p:nvPr/>
        </p:nvSpPr>
        <p:spPr>
          <a:xfrm>
            <a:off x="734060" y="4497839"/>
            <a:ext cx="1224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/>
              <a:t>Montaż daszku z poliwęglanu</a:t>
            </a:r>
          </a:p>
        </p:txBody>
      </p:sp>
      <p:cxnSp>
        <p:nvCxnSpPr>
          <p:cNvPr id="20" name="Łącznik prosty ze strzałką 19">
            <a:extLst>
              <a:ext uri="{FF2B5EF4-FFF2-40B4-BE49-F238E27FC236}">
                <a16:creationId xmlns:a16="http://schemas.microsoft.com/office/drawing/2014/main" id="{459862E8-6E2B-260B-92ED-E4FACA38E6CD}"/>
              </a:ext>
            </a:extLst>
          </p:cNvPr>
          <p:cNvCxnSpPr>
            <a:stCxn id="18" idx="0"/>
            <a:endCxn id="16" idx="2"/>
          </p:cNvCxnSpPr>
          <p:nvPr/>
        </p:nvCxnSpPr>
        <p:spPr>
          <a:xfrm flipV="1">
            <a:off x="1346200" y="4267200"/>
            <a:ext cx="0" cy="23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Łącznik prosty 21">
            <a:extLst>
              <a:ext uri="{FF2B5EF4-FFF2-40B4-BE49-F238E27FC236}">
                <a16:creationId xmlns:a16="http://schemas.microsoft.com/office/drawing/2014/main" id="{B0DB34D6-85BE-EF79-F045-D2BE2967F004}"/>
              </a:ext>
            </a:extLst>
          </p:cNvPr>
          <p:cNvCxnSpPr/>
          <p:nvPr/>
        </p:nvCxnSpPr>
        <p:spPr>
          <a:xfrm>
            <a:off x="2857500" y="6004560"/>
            <a:ext cx="9931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Łącznik prosty 23">
            <a:extLst>
              <a:ext uri="{FF2B5EF4-FFF2-40B4-BE49-F238E27FC236}">
                <a16:creationId xmlns:a16="http://schemas.microsoft.com/office/drawing/2014/main" id="{9891C68B-0601-A063-DA22-A00550FFE31F}"/>
              </a:ext>
            </a:extLst>
          </p:cNvPr>
          <p:cNvCxnSpPr>
            <a:cxnSpLocks/>
          </p:cNvCxnSpPr>
          <p:nvPr/>
        </p:nvCxnSpPr>
        <p:spPr>
          <a:xfrm>
            <a:off x="4033520" y="6004560"/>
            <a:ext cx="9347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Łącznik prosty 26">
            <a:extLst>
              <a:ext uri="{FF2B5EF4-FFF2-40B4-BE49-F238E27FC236}">
                <a16:creationId xmlns:a16="http://schemas.microsoft.com/office/drawing/2014/main" id="{8AF4E483-F04C-A9BB-0E24-F060612D5239}"/>
              </a:ext>
            </a:extLst>
          </p:cNvPr>
          <p:cNvCxnSpPr>
            <a:cxnSpLocks/>
          </p:cNvCxnSpPr>
          <p:nvPr/>
        </p:nvCxnSpPr>
        <p:spPr>
          <a:xfrm>
            <a:off x="5750560" y="6004560"/>
            <a:ext cx="9474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Łącznik prosty 28">
            <a:extLst>
              <a:ext uri="{FF2B5EF4-FFF2-40B4-BE49-F238E27FC236}">
                <a16:creationId xmlns:a16="http://schemas.microsoft.com/office/drawing/2014/main" id="{6B6B2DBD-95FF-D1B3-F53C-D9E42FA86482}"/>
              </a:ext>
            </a:extLst>
          </p:cNvPr>
          <p:cNvCxnSpPr/>
          <p:nvPr/>
        </p:nvCxnSpPr>
        <p:spPr>
          <a:xfrm>
            <a:off x="6939280" y="6004560"/>
            <a:ext cx="101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Łącznik prosty 31">
            <a:extLst>
              <a:ext uri="{FF2B5EF4-FFF2-40B4-BE49-F238E27FC236}">
                <a16:creationId xmlns:a16="http://schemas.microsoft.com/office/drawing/2014/main" id="{ADA2BC5E-7FC2-E357-A748-94E4292C9FD6}"/>
              </a:ext>
            </a:extLst>
          </p:cNvPr>
          <p:cNvCxnSpPr>
            <a:cxnSpLocks/>
          </p:cNvCxnSpPr>
          <p:nvPr/>
        </p:nvCxnSpPr>
        <p:spPr>
          <a:xfrm>
            <a:off x="8818880" y="6004560"/>
            <a:ext cx="10972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rostokąt 33">
            <a:extLst>
              <a:ext uri="{FF2B5EF4-FFF2-40B4-BE49-F238E27FC236}">
                <a16:creationId xmlns:a16="http://schemas.microsoft.com/office/drawing/2014/main" id="{75E0DEFD-EC28-F755-4EEA-C26E87436208}"/>
              </a:ext>
            </a:extLst>
          </p:cNvPr>
          <p:cNvSpPr/>
          <p:nvPr/>
        </p:nvSpPr>
        <p:spPr>
          <a:xfrm>
            <a:off x="11353799" y="2232159"/>
            <a:ext cx="106681" cy="45008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AF47F6C6-8B71-1B40-3952-7B22A47A6FF8}"/>
              </a:ext>
            </a:extLst>
          </p:cNvPr>
          <p:cNvSpPr txBox="1"/>
          <p:nvPr/>
        </p:nvSpPr>
        <p:spPr>
          <a:xfrm>
            <a:off x="4561840" y="6203632"/>
            <a:ext cx="21361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200" dirty="0"/>
              <a:t>Wymiana bram garażowych</a:t>
            </a: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id="{1B741B5D-C347-DD07-65CA-2F67CC7B47FE}"/>
              </a:ext>
            </a:extLst>
          </p:cNvPr>
          <p:cNvSpPr txBox="1"/>
          <p:nvPr/>
        </p:nvSpPr>
        <p:spPr>
          <a:xfrm>
            <a:off x="9999979" y="2251353"/>
            <a:ext cx="12090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/>
              <a:t>Wymiana drzwi zewnętrznych</a:t>
            </a:r>
          </a:p>
        </p:txBody>
      </p:sp>
      <p:cxnSp>
        <p:nvCxnSpPr>
          <p:cNvPr id="49" name="Łącznik prosty 48">
            <a:extLst>
              <a:ext uri="{FF2B5EF4-FFF2-40B4-BE49-F238E27FC236}">
                <a16:creationId xmlns:a16="http://schemas.microsoft.com/office/drawing/2014/main" id="{9A52BE43-BA3C-7AFC-646A-33133D3F4E56}"/>
              </a:ext>
            </a:extLst>
          </p:cNvPr>
          <p:cNvCxnSpPr/>
          <p:nvPr/>
        </p:nvCxnSpPr>
        <p:spPr>
          <a:xfrm>
            <a:off x="11402058" y="2959100"/>
            <a:ext cx="0" cy="259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Łącznik prosty 50">
            <a:extLst>
              <a:ext uri="{FF2B5EF4-FFF2-40B4-BE49-F238E27FC236}">
                <a16:creationId xmlns:a16="http://schemas.microsoft.com/office/drawing/2014/main" id="{3E27B606-94F6-B5E5-0815-3C3025F6A1A7}"/>
              </a:ext>
            </a:extLst>
          </p:cNvPr>
          <p:cNvCxnSpPr/>
          <p:nvPr/>
        </p:nvCxnSpPr>
        <p:spPr>
          <a:xfrm>
            <a:off x="11402058" y="3281680"/>
            <a:ext cx="0" cy="2946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Łącznik prosty 51">
            <a:extLst>
              <a:ext uri="{FF2B5EF4-FFF2-40B4-BE49-F238E27FC236}">
                <a16:creationId xmlns:a16="http://schemas.microsoft.com/office/drawing/2014/main" id="{B6C124EF-7F34-010E-2297-2063B0EBBA56}"/>
              </a:ext>
            </a:extLst>
          </p:cNvPr>
          <p:cNvCxnSpPr>
            <a:cxnSpLocks/>
          </p:cNvCxnSpPr>
          <p:nvPr/>
        </p:nvCxnSpPr>
        <p:spPr>
          <a:xfrm>
            <a:off x="5252720" y="1958976"/>
            <a:ext cx="40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Łącznik prosty 53">
            <a:extLst>
              <a:ext uri="{FF2B5EF4-FFF2-40B4-BE49-F238E27FC236}">
                <a16:creationId xmlns:a16="http://schemas.microsoft.com/office/drawing/2014/main" id="{D40DA560-FA9C-A3BB-B7B1-878EC4F91EBC}"/>
              </a:ext>
            </a:extLst>
          </p:cNvPr>
          <p:cNvCxnSpPr>
            <a:cxnSpLocks/>
          </p:cNvCxnSpPr>
          <p:nvPr/>
        </p:nvCxnSpPr>
        <p:spPr>
          <a:xfrm>
            <a:off x="11402058" y="4086859"/>
            <a:ext cx="0" cy="2956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Łącznik prosty 56">
            <a:extLst>
              <a:ext uri="{FF2B5EF4-FFF2-40B4-BE49-F238E27FC236}">
                <a16:creationId xmlns:a16="http://schemas.microsoft.com/office/drawing/2014/main" id="{198B9CC4-5D25-5A78-0B90-1B2AD6DD0AE7}"/>
              </a:ext>
            </a:extLst>
          </p:cNvPr>
          <p:cNvCxnSpPr>
            <a:cxnSpLocks/>
          </p:cNvCxnSpPr>
          <p:nvPr/>
        </p:nvCxnSpPr>
        <p:spPr>
          <a:xfrm>
            <a:off x="11402058" y="3733290"/>
            <a:ext cx="0" cy="2956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Łącznik prosty 57">
            <a:extLst>
              <a:ext uri="{FF2B5EF4-FFF2-40B4-BE49-F238E27FC236}">
                <a16:creationId xmlns:a16="http://schemas.microsoft.com/office/drawing/2014/main" id="{DEA74217-18A3-EC9D-4F5C-2D396E63FA36}"/>
              </a:ext>
            </a:extLst>
          </p:cNvPr>
          <p:cNvCxnSpPr>
            <a:cxnSpLocks/>
          </p:cNvCxnSpPr>
          <p:nvPr/>
        </p:nvCxnSpPr>
        <p:spPr>
          <a:xfrm>
            <a:off x="11402058" y="4536501"/>
            <a:ext cx="0" cy="2956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Łącznik prosty 58">
            <a:extLst>
              <a:ext uri="{FF2B5EF4-FFF2-40B4-BE49-F238E27FC236}">
                <a16:creationId xmlns:a16="http://schemas.microsoft.com/office/drawing/2014/main" id="{43D0D7D1-0F4C-D57B-F0F6-23E7518DED9F}"/>
              </a:ext>
            </a:extLst>
          </p:cNvPr>
          <p:cNvCxnSpPr>
            <a:cxnSpLocks/>
          </p:cNvCxnSpPr>
          <p:nvPr/>
        </p:nvCxnSpPr>
        <p:spPr>
          <a:xfrm>
            <a:off x="11402058" y="5030326"/>
            <a:ext cx="0" cy="2956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Łącznik prosty 59">
            <a:extLst>
              <a:ext uri="{FF2B5EF4-FFF2-40B4-BE49-F238E27FC236}">
                <a16:creationId xmlns:a16="http://schemas.microsoft.com/office/drawing/2014/main" id="{01C14B39-9D88-B6CE-29E6-0D7E7B00C5DD}"/>
              </a:ext>
            </a:extLst>
          </p:cNvPr>
          <p:cNvCxnSpPr>
            <a:cxnSpLocks/>
          </p:cNvCxnSpPr>
          <p:nvPr/>
        </p:nvCxnSpPr>
        <p:spPr>
          <a:xfrm>
            <a:off x="11402058" y="5431539"/>
            <a:ext cx="0" cy="2956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Łącznik prosty 62">
            <a:extLst>
              <a:ext uri="{FF2B5EF4-FFF2-40B4-BE49-F238E27FC236}">
                <a16:creationId xmlns:a16="http://schemas.microsoft.com/office/drawing/2014/main" id="{A9C1CCAC-8B21-984A-26F8-5A8EB3D631DC}"/>
              </a:ext>
            </a:extLst>
          </p:cNvPr>
          <p:cNvCxnSpPr>
            <a:cxnSpLocks/>
          </p:cNvCxnSpPr>
          <p:nvPr/>
        </p:nvCxnSpPr>
        <p:spPr>
          <a:xfrm>
            <a:off x="3931920" y="1946912"/>
            <a:ext cx="40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Łącznik prosty 63">
            <a:extLst>
              <a:ext uri="{FF2B5EF4-FFF2-40B4-BE49-F238E27FC236}">
                <a16:creationId xmlns:a16="http://schemas.microsoft.com/office/drawing/2014/main" id="{ED2D325F-61F1-4555-9F25-92EF1CB70BDA}"/>
              </a:ext>
            </a:extLst>
          </p:cNvPr>
          <p:cNvCxnSpPr>
            <a:cxnSpLocks/>
          </p:cNvCxnSpPr>
          <p:nvPr/>
        </p:nvCxnSpPr>
        <p:spPr>
          <a:xfrm>
            <a:off x="3119120" y="1961200"/>
            <a:ext cx="40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Łącznik prosty 64">
            <a:extLst>
              <a:ext uri="{FF2B5EF4-FFF2-40B4-BE49-F238E27FC236}">
                <a16:creationId xmlns:a16="http://schemas.microsoft.com/office/drawing/2014/main" id="{1B16FC68-6BBA-5F45-3876-A41DDA49A4A6}"/>
              </a:ext>
            </a:extLst>
          </p:cNvPr>
          <p:cNvCxnSpPr>
            <a:cxnSpLocks/>
          </p:cNvCxnSpPr>
          <p:nvPr/>
        </p:nvCxnSpPr>
        <p:spPr>
          <a:xfrm>
            <a:off x="1897379" y="1946912"/>
            <a:ext cx="40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Łącznik prosty 65">
            <a:extLst>
              <a:ext uri="{FF2B5EF4-FFF2-40B4-BE49-F238E27FC236}">
                <a16:creationId xmlns:a16="http://schemas.microsoft.com/office/drawing/2014/main" id="{B6CFFAFA-3D02-8B13-EC47-44A3841EE7D4}"/>
              </a:ext>
            </a:extLst>
          </p:cNvPr>
          <p:cNvCxnSpPr>
            <a:cxnSpLocks/>
          </p:cNvCxnSpPr>
          <p:nvPr/>
        </p:nvCxnSpPr>
        <p:spPr>
          <a:xfrm>
            <a:off x="953769" y="1946912"/>
            <a:ext cx="40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Łącznik prosty ze strzałką 67">
            <a:extLst>
              <a:ext uri="{FF2B5EF4-FFF2-40B4-BE49-F238E27FC236}">
                <a16:creationId xmlns:a16="http://schemas.microsoft.com/office/drawing/2014/main" id="{85D0C7B7-AE12-F79F-EC6F-1E77530D1805}"/>
              </a:ext>
            </a:extLst>
          </p:cNvPr>
          <p:cNvCxnSpPr/>
          <p:nvPr/>
        </p:nvCxnSpPr>
        <p:spPr>
          <a:xfrm>
            <a:off x="11033760" y="2463826"/>
            <a:ext cx="21335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pole tekstowe 68">
            <a:extLst>
              <a:ext uri="{FF2B5EF4-FFF2-40B4-BE49-F238E27FC236}">
                <a16:creationId xmlns:a16="http://schemas.microsoft.com/office/drawing/2014/main" id="{2A6206AF-9F80-C700-6F15-CF048CCFD358}"/>
              </a:ext>
            </a:extLst>
          </p:cNvPr>
          <p:cNvSpPr txBox="1"/>
          <p:nvPr/>
        </p:nvSpPr>
        <p:spPr>
          <a:xfrm>
            <a:off x="4732020" y="3281680"/>
            <a:ext cx="4340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Część wewnętrzna podlegająca opracowaniu</a:t>
            </a:r>
          </a:p>
        </p:txBody>
      </p:sp>
      <p:cxnSp>
        <p:nvCxnSpPr>
          <p:cNvPr id="70" name="Łącznik prosty 69">
            <a:extLst>
              <a:ext uri="{FF2B5EF4-FFF2-40B4-BE49-F238E27FC236}">
                <a16:creationId xmlns:a16="http://schemas.microsoft.com/office/drawing/2014/main" id="{858E4B58-61FE-941F-CE48-DDEF85519330}"/>
              </a:ext>
            </a:extLst>
          </p:cNvPr>
          <p:cNvCxnSpPr>
            <a:cxnSpLocks/>
          </p:cNvCxnSpPr>
          <p:nvPr/>
        </p:nvCxnSpPr>
        <p:spPr>
          <a:xfrm>
            <a:off x="5768339" y="1958976"/>
            <a:ext cx="40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Łącznik prosty 70">
            <a:extLst>
              <a:ext uri="{FF2B5EF4-FFF2-40B4-BE49-F238E27FC236}">
                <a16:creationId xmlns:a16="http://schemas.microsoft.com/office/drawing/2014/main" id="{24249619-C12F-5A83-78AB-3BCFAC76A889}"/>
              </a:ext>
            </a:extLst>
          </p:cNvPr>
          <p:cNvCxnSpPr>
            <a:cxnSpLocks/>
          </p:cNvCxnSpPr>
          <p:nvPr/>
        </p:nvCxnSpPr>
        <p:spPr>
          <a:xfrm>
            <a:off x="6939280" y="1967232"/>
            <a:ext cx="40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Łącznik prosty 71">
            <a:extLst>
              <a:ext uri="{FF2B5EF4-FFF2-40B4-BE49-F238E27FC236}">
                <a16:creationId xmlns:a16="http://schemas.microsoft.com/office/drawing/2014/main" id="{BC9A5FAD-3222-6324-8E5F-84019826B448}"/>
              </a:ext>
            </a:extLst>
          </p:cNvPr>
          <p:cNvCxnSpPr>
            <a:cxnSpLocks/>
          </p:cNvCxnSpPr>
          <p:nvPr/>
        </p:nvCxnSpPr>
        <p:spPr>
          <a:xfrm>
            <a:off x="7546339" y="1967232"/>
            <a:ext cx="40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Łącznik prosty 72">
            <a:extLst>
              <a:ext uri="{FF2B5EF4-FFF2-40B4-BE49-F238E27FC236}">
                <a16:creationId xmlns:a16="http://schemas.microsoft.com/office/drawing/2014/main" id="{D6D0F482-F175-8141-93BA-7F625107AC11}"/>
              </a:ext>
            </a:extLst>
          </p:cNvPr>
          <p:cNvCxnSpPr>
            <a:cxnSpLocks/>
          </p:cNvCxnSpPr>
          <p:nvPr/>
        </p:nvCxnSpPr>
        <p:spPr>
          <a:xfrm>
            <a:off x="8754108" y="1973264"/>
            <a:ext cx="40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Łącznik prosty 73">
            <a:extLst>
              <a:ext uri="{FF2B5EF4-FFF2-40B4-BE49-F238E27FC236}">
                <a16:creationId xmlns:a16="http://schemas.microsoft.com/office/drawing/2014/main" id="{BCEE345C-7A28-4A36-00A8-94D5EA1562F1}"/>
              </a:ext>
            </a:extLst>
          </p:cNvPr>
          <p:cNvCxnSpPr>
            <a:cxnSpLocks/>
          </p:cNvCxnSpPr>
          <p:nvPr/>
        </p:nvCxnSpPr>
        <p:spPr>
          <a:xfrm>
            <a:off x="9427209" y="1969456"/>
            <a:ext cx="40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Łącznik prosty 74">
            <a:extLst>
              <a:ext uri="{FF2B5EF4-FFF2-40B4-BE49-F238E27FC236}">
                <a16:creationId xmlns:a16="http://schemas.microsoft.com/office/drawing/2014/main" id="{5B56D241-A5B9-71DE-714C-0A09399ABF3C}"/>
              </a:ext>
            </a:extLst>
          </p:cNvPr>
          <p:cNvCxnSpPr>
            <a:cxnSpLocks/>
          </p:cNvCxnSpPr>
          <p:nvPr/>
        </p:nvCxnSpPr>
        <p:spPr>
          <a:xfrm>
            <a:off x="10299699" y="1967232"/>
            <a:ext cx="4089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pole tekstowe 75">
            <a:extLst>
              <a:ext uri="{FF2B5EF4-FFF2-40B4-BE49-F238E27FC236}">
                <a16:creationId xmlns:a16="http://schemas.microsoft.com/office/drawing/2014/main" id="{88C8A3C4-47E0-A24A-601E-7D178D501532}"/>
              </a:ext>
            </a:extLst>
          </p:cNvPr>
          <p:cNvSpPr txBox="1"/>
          <p:nvPr/>
        </p:nvSpPr>
        <p:spPr>
          <a:xfrm>
            <a:off x="3657600" y="2590826"/>
            <a:ext cx="16865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/>
              <a:t>Okna do wymiany</a:t>
            </a:r>
          </a:p>
        </p:txBody>
      </p:sp>
      <p:cxnSp>
        <p:nvCxnSpPr>
          <p:cNvPr id="78" name="Łącznik prosty ze strzałką 77">
            <a:extLst>
              <a:ext uri="{FF2B5EF4-FFF2-40B4-BE49-F238E27FC236}">
                <a16:creationId xmlns:a16="http://schemas.microsoft.com/office/drawing/2014/main" id="{8B8F1C51-0220-A776-BE8A-220D57CCFC76}"/>
              </a:ext>
            </a:extLst>
          </p:cNvPr>
          <p:cNvCxnSpPr/>
          <p:nvPr/>
        </p:nvCxnSpPr>
        <p:spPr>
          <a:xfrm flipH="1" flipV="1">
            <a:off x="3291840" y="2066768"/>
            <a:ext cx="401320" cy="5240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Łącznik prosty ze strzałką 79">
            <a:extLst>
              <a:ext uri="{FF2B5EF4-FFF2-40B4-BE49-F238E27FC236}">
                <a16:creationId xmlns:a16="http://schemas.microsoft.com/office/drawing/2014/main" id="{17C66A70-1073-3069-2A5E-0A09AD50E13C}"/>
              </a:ext>
            </a:extLst>
          </p:cNvPr>
          <p:cNvCxnSpPr>
            <a:cxnSpLocks/>
          </p:cNvCxnSpPr>
          <p:nvPr/>
        </p:nvCxnSpPr>
        <p:spPr>
          <a:xfrm flipH="1" flipV="1">
            <a:off x="4152901" y="2060736"/>
            <a:ext cx="27939" cy="4699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Łącznik prosty ze strzałką 82">
            <a:extLst>
              <a:ext uri="{FF2B5EF4-FFF2-40B4-BE49-F238E27FC236}">
                <a16:creationId xmlns:a16="http://schemas.microsoft.com/office/drawing/2014/main" id="{D49FD7B6-4B93-0B85-2111-70F2F81A2E80}"/>
              </a:ext>
            </a:extLst>
          </p:cNvPr>
          <p:cNvCxnSpPr/>
          <p:nvPr/>
        </p:nvCxnSpPr>
        <p:spPr>
          <a:xfrm flipV="1">
            <a:off x="4732020" y="2105185"/>
            <a:ext cx="612140" cy="4856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Łącznik prosty ze strzałką 84">
            <a:extLst>
              <a:ext uri="{FF2B5EF4-FFF2-40B4-BE49-F238E27FC236}">
                <a16:creationId xmlns:a16="http://schemas.microsoft.com/office/drawing/2014/main" id="{392083C3-8433-BFD1-F695-F7743EC5D5C2}"/>
              </a:ext>
            </a:extLst>
          </p:cNvPr>
          <p:cNvCxnSpPr>
            <a:cxnSpLocks/>
          </p:cNvCxnSpPr>
          <p:nvPr/>
        </p:nvCxnSpPr>
        <p:spPr>
          <a:xfrm flipV="1">
            <a:off x="4754880" y="2119932"/>
            <a:ext cx="1140460" cy="4678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Łącznik prosty ze strzałką 86">
            <a:extLst>
              <a:ext uri="{FF2B5EF4-FFF2-40B4-BE49-F238E27FC236}">
                <a16:creationId xmlns:a16="http://schemas.microsoft.com/office/drawing/2014/main" id="{BD81EA9B-A37A-8DFA-AD2B-9EE54BD5ED02}"/>
              </a:ext>
            </a:extLst>
          </p:cNvPr>
          <p:cNvCxnSpPr>
            <a:cxnSpLocks/>
            <a:endCxn id="12" idx="0"/>
          </p:cNvCxnSpPr>
          <p:nvPr/>
        </p:nvCxnSpPr>
        <p:spPr>
          <a:xfrm flipV="1">
            <a:off x="4754879" y="2013745"/>
            <a:ext cx="2219961" cy="573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Łącznik prosty ze strzałką 88">
            <a:extLst>
              <a:ext uri="{FF2B5EF4-FFF2-40B4-BE49-F238E27FC236}">
                <a16:creationId xmlns:a16="http://schemas.microsoft.com/office/drawing/2014/main" id="{63D2541C-DDEF-45D3-B16D-0D6F3F9E28BA}"/>
              </a:ext>
            </a:extLst>
          </p:cNvPr>
          <p:cNvCxnSpPr>
            <a:cxnSpLocks/>
          </p:cNvCxnSpPr>
          <p:nvPr/>
        </p:nvCxnSpPr>
        <p:spPr>
          <a:xfrm flipV="1">
            <a:off x="4876800" y="2105185"/>
            <a:ext cx="2898139" cy="4825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pole tekstowe 93">
            <a:extLst>
              <a:ext uri="{FF2B5EF4-FFF2-40B4-BE49-F238E27FC236}">
                <a16:creationId xmlns:a16="http://schemas.microsoft.com/office/drawing/2014/main" id="{7DE320C6-F8EE-C907-9980-49002D852D70}"/>
              </a:ext>
            </a:extLst>
          </p:cNvPr>
          <p:cNvSpPr txBox="1"/>
          <p:nvPr/>
        </p:nvSpPr>
        <p:spPr>
          <a:xfrm>
            <a:off x="9347200" y="4503410"/>
            <a:ext cx="16865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/>
              <a:t>Okna do wymiany</a:t>
            </a:r>
          </a:p>
        </p:txBody>
      </p:sp>
      <p:cxnSp>
        <p:nvCxnSpPr>
          <p:cNvPr id="96" name="Łącznik prosty ze strzałką 95">
            <a:extLst>
              <a:ext uri="{FF2B5EF4-FFF2-40B4-BE49-F238E27FC236}">
                <a16:creationId xmlns:a16="http://schemas.microsoft.com/office/drawing/2014/main" id="{7669365A-C5A5-4B1F-789E-87F06F1233E5}"/>
              </a:ext>
            </a:extLst>
          </p:cNvPr>
          <p:cNvCxnSpPr>
            <a:cxnSpLocks/>
          </p:cNvCxnSpPr>
          <p:nvPr/>
        </p:nvCxnSpPr>
        <p:spPr>
          <a:xfrm>
            <a:off x="10455911" y="4796582"/>
            <a:ext cx="862327" cy="7827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Łącznik prosty ze strzałką 97">
            <a:extLst>
              <a:ext uri="{FF2B5EF4-FFF2-40B4-BE49-F238E27FC236}">
                <a16:creationId xmlns:a16="http://schemas.microsoft.com/office/drawing/2014/main" id="{33542182-8597-D9C2-2816-B134FC077178}"/>
              </a:ext>
            </a:extLst>
          </p:cNvPr>
          <p:cNvCxnSpPr/>
          <p:nvPr/>
        </p:nvCxnSpPr>
        <p:spPr>
          <a:xfrm>
            <a:off x="10504169" y="4684331"/>
            <a:ext cx="742950" cy="4875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Łącznik prosty ze strzałką 99">
            <a:extLst>
              <a:ext uri="{FF2B5EF4-FFF2-40B4-BE49-F238E27FC236}">
                <a16:creationId xmlns:a16="http://schemas.microsoft.com/office/drawing/2014/main" id="{FEE5EA91-4150-0692-1978-FB566AE01A70}"/>
              </a:ext>
            </a:extLst>
          </p:cNvPr>
          <p:cNvCxnSpPr/>
          <p:nvPr/>
        </p:nvCxnSpPr>
        <p:spPr>
          <a:xfrm flipV="1">
            <a:off x="10563861" y="4623548"/>
            <a:ext cx="636270" cy="292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Łącznik prosty ze strzałką 101">
            <a:extLst>
              <a:ext uri="{FF2B5EF4-FFF2-40B4-BE49-F238E27FC236}">
                <a16:creationId xmlns:a16="http://schemas.microsoft.com/office/drawing/2014/main" id="{084D70CD-73C9-AD9A-E34A-A4AC7A10C007}"/>
              </a:ext>
            </a:extLst>
          </p:cNvPr>
          <p:cNvCxnSpPr/>
          <p:nvPr/>
        </p:nvCxnSpPr>
        <p:spPr>
          <a:xfrm flipV="1">
            <a:off x="10455911" y="4284997"/>
            <a:ext cx="753108" cy="2942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Łącznik prosty ze strzałką 2">
            <a:extLst>
              <a:ext uri="{FF2B5EF4-FFF2-40B4-BE49-F238E27FC236}">
                <a16:creationId xmlns:a16="http://schemas.microsoft.com/office/drawing/2014/main" id="{59E943BD-1C85-11BC-33AD-6CC4022AA4CA}"/>
              </a:ext>
            </a:extLst>
          </p:cNvPr>
          <p:cNvCxnSpPr>
            <a:cxnSpLocks/>
          </p:cNvCxnSpPr>
          <p:nvPr/>
        </p:nvCxnSpPr>
        <p:spPr>
          <a:xfrm>
            <a:off x="838200" y="1554015"/>
            <a:ext cx="10480038" cy="7314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Łącznik prosty ze strzałką 4">
            <a:extLst>
              <a:ext uri="{FF2B5EF4-FFF2-40B4-BE49-F238E27FC236}">
                <a16:creationId xmlns:a16="http://schemas.microsoft.com/office/drawing/2014/main" id="{EDEBCAC0-58C8-9EDB-006C-30698F312968}"/>
              </a:ext>
            </a:extLst>
          </p:cNvPr>
          <p:cNvCxnSpPr/>
          <p:nvPr/>
        </p:nvCxnSpPr>
        <p:spPr>
          <a:xfrm>
            <a:off x="11612880" y="1967232"/>
            <a:ext cx="0" cy="393779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Łącznik prosty ze strzałką 8">
            <a:extLst>
              <a:ext uri="{FF2B5EF4-FFF2-40B4-BE49-F238E27FC236}">
                <a16:creationId xmlns:a16="http://schemas.microsoft.com/office/drawing/2014/main" id="{5B71B2CF-74FD-EF2A-9E54-6DF143013D18}"/>
              </a:ext>
            </a:extLst>
          </p:cNvPr>
          <p:cNvCxnSpPr/>
          <p:nvPr/>
        </p:nvCxnSpPr>
        <p:spPr>
          <a:xfrm>
            <a:off x="838200" y="1839425"/>
            <a:ext cx="167386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ze strzałką 12">
            <a:extLst>
              <a:ext uri="{FF2B5EF4-FFF2-40B4-BE49-F238E27FC236}">
                <a16:creationId xmlns:a16="http://schemas.microsoft.com/office/drawing/2014/main" id="{F47E006F-D6EA-6041-43D5-974B1037EA4B}"/>
              </a:ext>
            </a:extLst>
          </p:cNvPr>
          <p:cNvCxnSpPr>
            <a:cxnSpLocks/>
          </p:cNvCxnSpPr>
          <p:nvPr/>
        </p:nvCxnSpPr>
        <p:spPr>
          <a:xfrm>
            <a:off x="734060" y="4175760"/>
            <a:ext cx="0" cy="17292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AA70B434-5156-8E1D-E829-74263DC93DF0}"/>
              </a:ext>
            </a:extLst>
          </p:cNvPr>
          <p:cNvSpPr txBox="1"/>
          <p:nvPr/>
        </p:nvSpPr>
        <p:spPr>
          <a:xfrm>
            <a:off x="5344160" y="1339072"/>
            <a:ext cx="1341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/>
              <a:t>2370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4BE69A1C-CE37-55B2-D14F-ECF335CCD667}"/>
              </a:ext>
            </a:extLst>
          </p:cNvPr>
          <p:cNvSpPr txBox="1"/>
          <p:nvPr/>
        </p:nvSpPr>
        <p:spPr>
          <a:xfrm>
            <a:off x="1435099" y="1624591"/>
            <a:ext cx="800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/>
              <a:t>435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DD0052F4-AD9F-7C96-647C-5C0DF761CD00}"/>
              </a:ext>
            </a:extLst>
          </p:cNvPr>
          <p:cNvSpPr txBox="1"/>
          <p:nvPr/>
        </p:nvSpPr>
        <p:spPr>
          <a:xfrm rot="16200000">
            <a:off x="321379" y="4909587"/>
            <a:ext cx="5256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/>
              <a:t>600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2A0DA64E-3AAC-B82F-DECE-5351CB01825C}"/>
              </a:ext>
            </a:extLst>
          </p:cNvPr>
          <p:cNvSpPr txBox="1"/>
          <p:nvPr/>
        </p:nvSpPr>
        <p:spPr>
          <a:xfrm rot="16200000">
            <a:off x="11454133" y="3934459"/>
            <a:ext cx="5105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/>
              <a:t>1242</a:t>
            </a:r>
          </a:p>
        </p:txBody>
      </p:sp>
      <p:cxnSp>
        <p:nvCxnSpPr>
          <p:cNvPr id="30" name="Łącznik prosty ze strzałką 29">
            <a:extLst>
              <a:ext uri="{FF2B5EF4-FFF2-40B4-BE49-F238E27FC236}">
                <a16:creationId xmlns:a16="http://schemas.microsoft.com/office/drawing/2014/main" id="{CCC34F6C-EE3F-56CD-6F2C-431D4DD2EC3B}"/>
              </a:ext>
            </a:extLst>
          </p:cNvPr>
          <p:cNvCxnSpPr>
            <a:cxnSpLocks/>
          </p:cNvCxnSpPr>
          <p:nvPr/>
        </p:nvCxnSpPr>
        <p:spPr>
          <a:xfrm>
            <a:off x="719614" y="1967232"/>
            <a:ext cx="14446" cy="220852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492E1110-061B-EF31-7772-BCF8CB1F6033}"/>
              </a:ext>
            </a:extLst>
          </p:cNvPr>
          <p:cNvSpPr txBox="1"/>
          <p:nvPr/>
        </p:nvSpPr>
        <p:spPr>
          <a:xfrm rot="16200000">
            <a:off x="236172" y="2970088"/>
            <a:ext cx="7585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/>
              <a:t>642</a:t>
            </a:r>
          </a:p>
        </p:txBody>
      </p:sp>
    </p:spTree>
    <p:extLst>
      <p:ext uri="{BB962C8B-B14F-4D97-AF65-F5344CB8AC3E}">
        <p14:creationId xmlns:p14="http://schemas.microsoft.com/office/powerpoint/2010/main" val="2942696949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44</Words>
  <Application>Microsoft Office PowerPoint</Application>
  <PresentationFormat>Panoramiczny</PresentationFormat>
  <Paragraphs>13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Motyw pakietu Office</vt:lpstr>
      <vt:lpstr>Budynek gospodarczy nr inw. 139/108  - rysunek poglądowy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Sylwia Sekuła - Nadleśnictwo Zwoleń</dc:creator>
  <cp:lastModifiedBy>Sylwia Sekuła - Nadleśnictwo Zwoleń</cp:lastModifiedBy>
  <cp:revision>2</cp:revision>
  <dcterms:created xsi:type="dcterms:W3CDTF">2024-10-16T12:12:16Z</dcterms:created>
  <dcterms:modified xsi:type="dcterms:W3CDTF">2024-10-16T12:24:50Z</dcterms:modified>
</cp:coreProperties>
</file>